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6330" r:id="rId2"/>
  </p:sldMasterIdLst>
  <p:notesMasterIdLst>
    <p:notesMasterId r:id="rId20"/>
  </p:notesMasterIdLst>
  <p:handoutMasterIdLst>
    <p:handoutMasterId r:id="rId21"/>
  </p:handoutMasterIdLst>
  <p:sldIdLst>
    <p:sldId id="380" r:id="rId3"/>
    <p:sldId id="394" r:id="rId4"/>
    <p:sldId id="436" r:id="rId5"/>
    <p:sldId id="431" r:id="rId6"/>
    <p:sldId id="422" r:id="rId7"/>
    <p:sldId id="433" r:id="rId8"/>
    <p:sldId id="418" r:id="rId9"/>
    <p:sldId id="424" r:id="rId10"/>
    <p:sldId id="425" r:id="rId11"/>
    <p:sldId id="426" r:id="rId12"/>
    <p:sldId id="427" r:id="rId13"/>
    <p:sldId id="429" r:id="rId14"/>
    <p:sldId id="428" r:id="rId15"/>
    <p:sldId id="430" r:id="rId16"/>
    <p:sldId id="435" r:id="rId17"/>
    <p:sldId id="434" r:id="rId18"/>
    <p:sldId id="343" r:id="rId19"/>
  </p:sldIdLst>
  <p:sldSz cx="9906000" cy="6858000" type="A4"/>
  <p:notesSz cx="6797675" cy="9926638"/>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988E"/>
    <a:srgbClr val="645F3A"/>
    <a:srgbClr val="C00000"/>
    <a:srgbClr val="3E8A92"/>
    <a:srgbClr val="FF746D"/>
    <a:srgbClr val="2E666C"/>
    <a:srgbClr val="ADD7DB"/>
    <a:srgbClr val="5FB0B9"/>
    <a:srgbClr val="EDF6F7"/>
    <a:srgbClr val="F4B5A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BDBED569-4797-4DF1-A0F4-6AAB3CD982D8}">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849" autoAdjust="0"/>
    <p:restoredTop sz="99267" autoAdjust="0"/>
  </p:normalViewPr>
  <p:slideViewPr>
    <p:cSldViewPr snapToObjects="1">
      <p:cViewPr>
        <p:scale>
          <a:sx n="75" d="100"/>
          <a:sy n="75" d="100"/>
        </p:scale>
        <p:origin x="-426" y="-72"/>
      </p:cViewPr>
      <p:guideLst>
        <p:guide orient="horz" pos="391"/>
        <p:guide pos="4209"/>
      </p:guideLst>
    </p:cSldViewPr>
  </p:slideViewPr>
  <p:outlineViewPr>
    <p:cViewPr>
      <p:scale>
        <a:sx n="33" d="100"/>
        <a:sy n="33" d="100"/>
      </p:scale>
      <p:origin x="0" y="1104"/>
    </p:cViewPr>
  </p:outlineViewPr>
  <p:notesTextViewPr>
    <p:cViewPr>
      <p:scale>
        <a:sx n="100" d="100"/>
        <a:sy n="100" d="100"/>
      </p:scale>
      <p:origin x="0" y="0"/>
    </p:cViewPr>
  </p:notesTextViewPr>
  <p:sorterViewPr>
    <p:cViewPr>
      <p:scale>
        <a:sx n="100" d="100"/>
        <a:sy n="100" d="100"/>
      </p:scale>
      <p:origin x="0" y="0"/>
    </p:cViewPr>
  </p:sorterViewPr>
  <p:notesViewPr>
    <p:cSldViewPr snapToObjects="1">
      <p:cViewPr varScale="1">
        <p:scale>
          <a:sx n="44" d="100"/>
          <a:sy n="44" d="100"/>
        </p:scale>
        <p:origin x="-1812" y="-11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4BFE5D-3ECA-4B9E-935A-3A0767B88FE8}"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NZ"/>
        </a:p>
      </dgm:t>
    </dgm:pt>
    <dgm:pt modelId="{1797ABF2-FC66-4B3C-9ED3-1EC5EEC5141A}">
      <dgm:prSet phldrT="[Text]"/>
      <dgm:spPr/>
      <dgm:t>
        <a:bodyPr/>
        <a:lstStyle/>
        <a:p>
          <a:r>
            <a:rPr lang="en-NZ" b="1" dirty="0" smtClean="0"/>
            <a:t>Ownership</a:t>
          </a:r>
          <a:endParaRPr lang="en-NZ" b="1" dirty="0"/>
        </a:p>
      </dgm:t>
    </dgm:pt>
    <dgm:pt modelId="{38F8035A-937D-42F0-BAFD-2653B52C10D9}" type="parTrans" cxnId="{D1CBF526-3337-458D-AAFE-C6546106B211}">
      <dgm:prSet/>
      <dgm:spPr/>
      <dgm:t>
        <a:bodyPr/>
        <a:lstStyle/>
        <a:p>
          <a:endParaRPr lang="en-NZ"/>
        </a:p>
      </dgm:t>
    </dgm:pt>
    <dgm:pt modelId="{0C7AB256-9A90-404A-A85C-01EDF04A0D37}" type="sibTrans" cxnId="{D1CBF526-3337-458D-AAFE-C6546106B211}">
      <dgm:prSet/>
      <dgm:spPr/>
      <dgm:t>
        <a:bodyPr/>
        <a:lstStyle/>
        <a:p>
          <a:endParaRPr lang="en-NZ"/>
        </a:p>
      </dgm:t>
    </dgm:pt>
    <dgm:pt modelId="{B90FD140-E0D4-47DA-8DBB-5044936A4854}">
      <dgm:prSet phldrT="[Text]"/>
      <dgm:spPr/>
      <dgm:t>
        <a:bodyPr/>
        <a:lstStyle/>
        <a:p>
          <a:r>
            <a:rPr lang="en-NZ" dirty="0" smtClean="0">
              <a:solidFill>
                <a:schemeClr val="tx2"/>
              </a:solidFill>
            </a:rPr>
            <a:t>Routine maintenance</a:t>
          </a:r>
          <a:endParaRPr lang="en-NZ" dirty="0">
            <a:solidFill>
              <a:schemeClr val="tx2"/>
            </a:solidFill>
          </a:endParaRPr>
        </a:p>
      </dgm:t>
    </dgm:pt>
    <dgm:pt modelId="{15FC9892-2624-4EEE-82BC-2A1942FD9BE3}" type="parTrans" cxnId="{AE6D641C-A9A5-4D4A-8ECB-B0368C6BBD50}">
      <dgm:prSet/>
      <dgm:spPr/>
      <dgm:t>
        <a:bodyPr/>
        <a:lstStyle/>
        <a:p>
          <a:endParaRPr lang="en-NZ"/>
        </a:p>
      </dgm:t>
    </dgm:pt>
    <dgm:pt modelId="{1456BAD8-6FF9-4BE1-BF69-389C24B30898}" type="sibTrans" cxnId="{AE6D641C-A9A5-4D4A-8ECB-B0368C6BBD50}">
      <dgm:prSet/>
      <dgm:spPr/>
      <dgm:t>
        <a:bodyPr/>
        <a:lstStyle/>
        <a:p>
          <a:endParaRPr lang="en-NZ"/>
        </a:p>
      </dgm:t>
    </dgm:pt>
    <dgm:pt modelId="{38016357-8161-4839-ABC3-75616D9203A6}">
      <dgm:prSet phldrT="[Text]"/>
      <dgm:spPr/>
      <dgm:t>
        <a:bodyPr/>
        <a:lstStyle/>
        <a:p>
          <a:r>
            <a:rPr lang="en-NZ" dirty="0" smtClean="0">
              <a:solidFill>
                <a:schemeClr val="tx2"/>
              </a:solidFill>
            </a:rPr>
            <a:t>Ensuring sufficient health</a:t>
          </a:r>
        </a:p>
      </dgm:t>
    </dgm:pt>
    <dgm:pt modelId="{B96AA59D-D833-4E56-A05F-ECCBA6B9846D}" type="parTrans" cxnId="{34CA26DA-813E-4D4C-BC44-4566EC057527}">
      <dgm:prSet/>
      <dgm:spPr/>
      <dgm:t>
        <a:bodyPr/>
        <a:lstStyle/>
        <a:p>
          <a:endParaRPr lang="en-NZ"/>
        </a:p>
      </dgm:t>
    </dgm:pt>
    <dgm:pt modelId="{BFB0CA23-0454-4872-B664-B3A5AFA11F9E}" type="sibTrans" cxnId="{34CA26DA-813E-4D4C-BC44-4566EC057527}">
      <dgm:prSet/>
      <dgm:spPr/>
      <dgm:t>
        <a:bodyPr/>
        <a:lstStyle/>
        <a:p>
          <a:endParaRPr lang="en-NZ"/>
        </a:p>
      </dgm:t>
    </dgm:pt>
    <dgm:pt modelId="{94AA4D73-2642-42AF-8377-90862689EA10}">
      <dgm:prSet phldrT="[Text]"/>
      <dgm:spPr/>
      <dgm:t>
        <a:bodyPr/>
        <a:lstStyle/>
        <a:p>
          <a:r>
            <a:rPr lang="en-NZ" b="1" dirty="0" smtClean="0"/>
            <a:t>Capacity</a:t>
          </a:r>
          <a:endParaRPr lang="en-NZ" b="1" dirty="0"/>
        </a:p>
      </dgm:t>
    </dgm:pt>
    <dgm:pt modelId="{74116F7C-D47D-4530-A532-B1E5FBEE7B6D}" type="parTrans" cxnId="{7B5D1C0E-A96B-4CDA-8CF1-C2F363FAF08F}">
      <dgm:prSet/>
      <dgm:spPr/>
      <dgm:t>
        <a:bodyPr/>
        <a:lstStyle/>
        <a:p>
          <a:endParaRPr lang="en-NZ"/>
        </a:p>
      </dgm:t>
    </dgm:pt>
    <dgm:pt modelId="{E55DF895-4FFB-4636-922E-5DA24625DA6F}" type="sibTrans" cxnId="{7B5D1C0E-A96B-4CDA-8CF1-C2F363FAF08F}">
      <dgm:prSet/>
      <dgm:spPr/>
      <dgm:t>
        <a:bodyPr/>
        <a:lstStyle/>
        <a:p>
          <a:endParaRPr lang="en-NZ"/>
        </a:p>
      </dgm:t>
    </dgm:pt>
    <dgm:pt modelId="{F21B3D32-6036-4A57-BA9B-CDF41578ACF9}">
      <dgm:prSet phldrT="[Text]"/>
      <dgm:spPr/>
      <dgm:t>
        <a:bodyPr/>
        <a:lstStyle/>
        <a:p>
          <a:r>
            <a:rPr lang="en-NZ" dirty="0" smtClean="0">
              <a:solidFill>
                <a:schemeClr val="tx2"/>
              </a:solidFill>
            </a:rPr>
            <a:t>Changing requirements of consumers</a:t>
          </a:r>
          <a:endParaRPr lang="en-NZ" dirty="0">
            <a:solidFill>
              <a:schemeClr val="tx2"/>
            </a:solidFill>
          </a:endParaRPr>
        </a:p>
      </dgm:t>
    </dgm:pt>
    <dgm:pt modelId="{F6332654-1476-4692-8569-91E5C139C434}" type="parTrans" cxnId="{269481F5-C2F5-42D6-9011-C655A150E1B0}">
      <dgm:prSet/>
      <dgm:spPr/>
      <dgm:t>
        <a:bodyPr/>
        <a:lstStyle/>
        <a:p>
          <a:endParaRPr lang="en-NZ"/>
        </a:p>
      </dgm:t>
    </dgm:pt>
    <dgm:pt modelId="{4DEB9AB4-55A3-4BA4-8F80-D1E88FBB2C8B}" type="sibTrans" cxnId="{269481F5-C2F5-42D6-9011-C655A150E1B0}">
      <dgm:prSet/>
      <dgm:spPr/>
      <dgm:t>
        <a:bodyPr/>
        <a:lstStyle/>
        <a:p>
          <a:endParaRPr lang="en-NZ"/>
        </a:p>
      </dgm:t>
    </dgm:pt>
    <dgm:pt modelId="{25CD18DF-E573-4521-928C-0AFB2315BE40}">
      <dgm:prSet phldrT="[Text]"/>
      <dgm:spPr/>
      <dgm:t>
        <a:bodyPr/>
        <a:lstStyle/>
        <a:p>
          <a:r>
            <a:rPr lang="en-NZ" dirty="0" smtClean="0">
              <a:solidFill>
                <a:schemeClr val="tx2"/>
              </a:solidFill>
            </a:rPr>
            <a:t>Vegetation management</a:t>
          </a:r>
          <a:endParaRPr lang="en-NZ" dirty="0">
            <a:solidFill>
              <a:schemeClr val="tx2"/>
            </a:solidFill>
          </a:endParaRPr>
        </a:p>
      </dgm:t>
    </dgm:pt>
    <dgm:pt modelId="{E0202B9B-288B-4475-A590-6FCC7862C17B}" type="parTrans" cxnId="{AA7B789F-4344-4ABE-9FAC-E3CE1690DC85}">
      <dgm:prSet/>
      <dgm:spPr/>
      <dgm:t>
        <a:bodyPr/>
        <a:lstStyle/>
        <a:p>
          <a:endParaRPr lang="en-NZ"/>
        </a:p>
      </dgm:t>
    </dgm:pt>
    <dgm:pt modelId="{957A517D-3915-44F0-875F-D0BBD5EFE773}" type="sibTrans" cxnId="{AA7B789F-4344-4ABE-9FAC-E3CE1690DC85}">
      <dgm:prSet/>
      <dgm:spPr/>
      <dgm:t>
        <a:bodyPr/>
        <a:lstStyle/>
        <a:p>
          <a:endParaRPr lang="en-NZ"/>
        </a:p>
      </dgm:t>
    </dgm:pt>
    <dgm:pt modelId="{568DBAEF-DF96-4E28-A6A5-16838D609377}">
      <dgm:prSet phldrT="[Text]"/>
      <dgm:spPr/>
      <dgm:t>
        <a:bodyPr/>
        <a:lstStyle/>
        <a:p>
          <a:r>
            <a:rPr lang="en-NZ" dirty="0" smtClean="0">
              <a:solidFill>
                <a:schemeClr val="tx2"/>
              </a:solidFill>
            </a:rPr>
            <a:t>Compliance with any laws and regulations</a:t>
          </a:r>
          <a:endParaRPr lang="en-NZ" dirty="0">
            <a:solidFill>
              <a:schemeClr val="tx2"/>
            </a:solidFill>
          </a:endParaRPr>
        </a:p>
      </dgm:t>
    </dgm:pt>
    <dgm:pt modelId="{A58A82C5-2750-4E3F-A280-D3F175289BC6}" type="parTrans" cxnId="{46636501-A3CA-46EC-AA8E-96EC87A5B54C}">
      <dgm:prSet/>
      <dgm:spPr/>
      <dgm:t>
        <a:bodyPr/>
        <a:lstStyle/>
        <a:p>
          <a:endParaRPr lang="en-NZ"/>
        </a:p>
      </dgm:t>
    </dgm:pt>
    <dgm:pt modelId="{A902A9E3-B1EC-4243-8183-FD46A1685F7C}" type="sibTrans" cxnId="{46636501-A3CA-46EC-AA8E-96EC87A5B54C}">
      <dgm:prSet/>
      <dgm:spPr/>
      <dgm:t>
        <a:bodyPr/>
        <a:lstStyle/>
        <a:p>
          <a:endParaRPr lang="en-NZ"/>
        </a:p>
      </dgm:t>
    </dgm:pt>
    <dgm:pt modelId="{2C60FB29-5268-4D00-952A-CD0E4EB22C32}">
      <dgm:prSet phldrT="[Text]"/>
      <dgm:spPr/>
      <dgm:t>
        <a:bodyPr/>
        <a:lstStyle/>
        <a:p>
          <a:r>
            <a:rPr lang="en-NZ" b="1" dirty="0" smtClean="0"/>
            <a:t>Health</a:t>
          </a:r>
          <a:endParaRPr lang="en-NZ" b="1" dirty="0"/>
        </a:p>
      </dgm:t>
    </dgm:pt>
    <dgm:pt modelId="{148F7F18-EEAD-4E26-936E-6A73554F4EF3}" type="sibTrans" cxnId="{B8BAE914-B53E-4A22-9EBA-ADFA26F5521F}">
      <dgm:prSet/>
      <dgm:spPr/>
      <dgm:t>
        <a:bodyPr/>
        <a:lstStyle/>
        <a:p>
          <a:endParaRPr lang="en-NZ"/>
        </a:p>
      </dgm:t>
    </dgm:pt>
    <dgm:pt modelId="{C77996C7-3005-4D98-B7FE-1F3130837495}" type="parTrans" cxnId="{B8BAE914-B53E-4A22-9EBA-ADFA26F5521F}">
      <dgm:prSet/>
      <dgm:spPr/>
      <dgm:t>
        <a:bodyPr/>
        <a:lstStyle/>
        <a:p>
          <a:endParaRPr lang="en-NZ"/>
        </a:p>
      </dgm:t>
    </dgm:pt>
    <dgm:pt modelId="{3856F1B5-D63E-4B71-A672-DAEFE5C919CF}">
      <dgm:prSet phldrT="[Text]"/>
      <dgm:spPr/>
      <dgm:t>
        <a:bodyPr/>
        <a:lstStyle/>
        <a:p>
          <a:r>
            <a:rPr lang="en-NZ" dirty="0" smtClean="0">
              <a:solidFill>
                <a:schemeClr val="tx2"/>
              </a:solidFill>
            </a:rPr>
            <a:t>Maintenance of old assets</a:t>
          </a:r>
        </a:p>
      </dgm:t>
    </dgm:pt>
    <dgm:pt modelId="{72E5BC7B-41D8-497C-90BB-E0E4A382C41B}" type="parTrans" cxnId="{E640E1F6-0638-4B47-ACBB-9FB2B633DBC1}">
      <dgm:prSet/>
      <dgm:spPr/>
      <dgm:t>
        <a:bodyPr/>
        <a:lstStyle/>
        <a:p>
          <a:endParaRPr lang="en-NZ"/>
        </a:p>
      </dgm:t>
    </dgm:pt>
    <dgm:pt modelId="{F274344D-26F3-483E-A10F-C60B72B63456}" type="sibTrans" cxnId="{E640E1F6-0638-4B47-ACBB-9FB2B633DBC1}">
      <dgm:prSet/>
      <dgm:spPr/>
      <dgm:t>
        <a:bodyPr/>
        <a:lstStyle/>
        <a:p>
          <a:endParaRPr lang="en-NZ"/>
        </a:p>
      </dgm:t>
    </dgm:pt>
    <dgm:pt modelId="{3BA7344C-B6FF-475D-B747-22A4A3AE50EF}">
      <dgm:prSet phldrT="[Text]"/>
      <dgm:spPr/>
      <dgm:t>
        <a:bodyPr/>
        <a:lstStyle/>
        <a:p>
          <a:r>
            <a:rPr lang="en-NZ" dirty="0" smtClean="0">
              <a:solidFill>
                <a:schemeClr val="tx2"/>
              </a:solidFill>
            </a:rPr>
            <a:t>Replacement of old assets</a:t>
          </a:r>
        </a:p>
      </dgm:t>
    </dgm:pt>
    <dgm:pt modelId="{6B7D092C-8F03-44D6-9345-D26C904D380F}" type="parTrans" cxnId="{D2A25E4F-B8A1-47A9-9FA6-BE40612BAF1F}">
      <dgm:prSet/>
      <dgm:spPr/>
      <dgm:t>
        <a:bodyPr/>
        <a:lstStyle/>
        <a:p>
          <a:endParaRPr lang="en-NZ"/>
        </a:p>
      </dgm:t>
    </dgm:pt>
    <dgm:pt modelId="{3C8F5F60-1604-4EA5-9DAA-C163DC747EF7}" type="sibTrans" cxnId="{D2A25E4F-B8A1-47A9-9FA6-BE40612BAF1F}">
      <dgm:prSet/>
      <dgm:spPr/>
      <dgm:t>
        <a:bodyPr/>
        <a:lstStyle/>
        <a:p>
          <a:endParaRPr lang="en-NZ"/>
        </a:p>
      </dgm:t>
    </dgm:pt>
    <dgm:pt modelId="{61B61784-F80D-4140-BAF7-143C2CF64DF6}">
      <dgm:prSet phldrT="[Text]"/>
      <dgm:spPr/>
      <dgm:t>
        <a:bodyPr/>
        <a:lstStyle/>
        <a:p>
          <a:r>
            <a:rPr lang="en-US" dirty="0" smtClean="0">
              <a:solidFill>
                <a:schemeClr val="tx2"/>
              </a:solidFill>
            </a:rPr>
            <a:t>Random interruptions (</a:t>
          </a:r>
          <a:r>
            <a:rPr lang="en-US" dirty="0" err="1" smtClean="0">
              <a:solidFill>
                <a:schemeClr val="tx2"/>
              </a:solidFill>
            </a:rPr>
            <a:t>eg</a:t>
          </a:r>
          <a:r>
            <a:rPr lang="en-US" dirty="0" smtClean="0">
              <a:solidFill>
                <a:schemeClr val="tx2"/>
              </a:solidFill>
            </a:rPr>
            <a:t>, storms)</a:t>
          </a:r>
          <a:endParaRPr lang="en-NZ" dirty="0">
            <a:solidFill>
              <a:schemeClr val="tx2"/>
            </a:solidFill>
          </a:endParaRPr>
        </a:p>
      </dgm:t>
    </dgm:pt>
    <dgm:pt modelId="{CACFFA91-E0C0-4357-8B63-D68627A02EA6}" type="parTrans" cxnId="{418AA248-2EAF-41CB-8933-6F54352A8A39}">
      <dgm:prSet/>
      <dgm:spPr/>
      <dgm:t>
        <a:bodyPr/>
        <a:lstStyle/>
        <a:p>
          <a:endParaRPr lang="en-NZ"/>
        </a:p>
      </dgm:t>
    </dgm:pt>
    <dgm:pt modelId="{9B402A24-6912-4588-B532-50E4D68C9C38}" type="sibTrans" cxnId="{418AA248-2EAF-41CB-8933-6F54352A8A39}">
      <dgm:prSet/>
      <dgm:spPr/>
      <dgm:t>
        <a:bodyPr/>
        <a:lstStyle/>
        <a:p>
          <a:endParaRPr lang="en-NZ"/>
        </a:p>
      </dgm:t>
    </dgm:pt>
    <dgm:pt modelId="{7237DB91-8F58-4699-AFB6-C8F3D817AE3D}">
      <dgm:prSet phldrT="[Text]"/>
      <dgm:spPr/>
      <dgm:t>
        <a:bodyPr/>
        <a:lstStyle/>
        <a:p>
          <a:r>
            <a:rPr lang="en-US" dirty="0" smtClean="0">
              <a:solidFill>
                <a:schemeClr val="tx2"/>
              </a:solidFill>
            </a:rPr>
            <a:t>Total demand</a:t>
          </a:r>
          <a:endParaRPr lang="en-NZ" dirty="0">
            <a:solidFill>
              <a:schemeClr val="tx2"/>
            </a:solidFill>
          </a:endParaRPr>
        </a:p>
      </dgm:t>
    </dgm:pt>
    <dgm:pt modelId="{FB214974-74FF-45D1-9112-56CD1D6F5AF4}" type="parTrans" cxnId="{39C0A6BA-2B13-4879-BD4A-0E6F587E16FC}">
      <dgm:prSet/>
      <dgm:spPr/>
      <dgm:t>
        <a:bodyPr/>
        <a:lstStyle/>
        <a:p>
          <a:endParaRPr lang="en-NZ"/>
        </a:p>
      </dgm:t>
    </dgm:pt>
    <dgm:pt modelId="{1B6533E9-AEC6-4CF0-B053-7C6A2A9B8647}" type="sibTrans" cxnId="{39C0A6BA-2B13-4879-BD4A-0E6F587E16FC}">
      <dgm:prSet/>
      <dgm:spPr/>
      <dgm:t>
        <a:bodyPr/>
        <a:lstStyle/>
        <a:p>
          <a:endParaRPr lang="en-NZ"/>
        </a:p>
      </dgm:t>
    </dgm:pt>
    <dgm:pt modelId="{07F7E2CE-5855-4E3B-9B02-9FB251AE5E43}">
      <dgm:prSet phldrT="[Text]"/>
      <dgm:spPr/>
      <dgm:t>
        <a:bodyPr/>
        <a:lstStyle/>
        <a:p>
          <a:r>
            <a:rPr lang="en-US" dirty="0" smtClean="0">
              <a:solidFill>
                <a:schemeClr val="tx2"/>
              </a:solidFill>
            </a:rPr>
            <a:t>Locational demand</a:t>
          </a:r>
          <a:endParaRPr lang="en-NZ" dirty="0">
            <a:solidFill>
              <a:schemeClr val="tx2"/>
            </a:solidFill>
          </a:endParaRPr>
        </a:p>
      </dgm:t>
    </dgm:pt>
    <dgm:pt modelId="{D5DBDBA2-8E47-4A6C-98BF-C771076E329E}" type="parTrans" cxnId="{F91C1235-FC4C-48F3-A0B7-D56912AFEC83}">
      <dgm:prSet/>
      <dgm:spPr/>
      <dgm:t>
        <a:bodyPr/>
        <a:lstStyle/>
        <a:p>
          <a:endParaRPr lang="en-NZ"/>
        </a:p>
      </dgm:t>
    </dgm:pt>
    <dgm:pt modelId="{70A2898A-E6B6-4A76-A286-86438D959280}" type="sibTrans" cxnId="{F91C1235-FC4C-48F3-A0B7-D56912AFEC83}">
      <dgm:prSet/>
      <dgm:spPr/>
      <dgm:t>
        <a:bodyPr/>
        <a:lstStyle/>
        <a:p>
          <a:endParaRPr lang="en-NZ"/>
        </a:p>
      </dgm:t>
    </dgm:pt>
    <dgm:pt modelId="{101AA024-15E0-44A7-B638-3F1F3388CBE3}">
      <dgm:prSet phldrT="[Text]"/>
      <dgm:spPr/>
      <dgm:t>
        <a:bodyPr/>
        <a:lstStyle/>
        <a:p>
          <a:r>
            <a:rPr lang="en-US" dirty="0" smtClean="0">
              <a:solidFill>
                <a:schemeClr val="tx2"/>
              </a:solidFill>
            </a:rPr>
            <a:t>New connections</a:t>
          </a:r>
          <a:endParaRPr lang="en-NZ" dirty="0" smtClean="0">
            <a:solidFill>
              <a:schemeClr val="tx2"/>
            </a:solidFill>
          </a:endParaRPr>
        </a:p>
        <a:p>
          <a:endParaRPr lang="en-NZ" dirty="0">
            <a:solidFill>
              <a:schemeClr val="tx2"/>
            </a:solidFill>
          </a:endParaRPr>
        </a:p>
      </dgm:t>
    </dgm:pt>
    <dgm:pt modelId="{5720E412-EE8E-41EC-B23F-297C5F9714A2}" type="parTrans" cxnId="{E02B2D86-C6CE-4934-9A98-63E033CEBC8C}">
      <dgm:prSet/>
      <dgm:spPr/>
      <dgm:t>
        <a:bodyPr/>
        <a:lstStyle/>
        <a:p>
          <a:endParaRPr lang="en-NZ"/>
        </a:p>
      </dgm:t>
    </dgm:pt>
    <dgm:pt modelId="{916CC41C-E90E-4C89-BEC4-45711CB28B14}" type="sibTrans" cxnId="{E02B2D86-C6CE-4934-9A98-63E033CEBC8C}">
      <dgm:prSet/>
      <dgm:spPr/>
      <dgm:t>
        <a:bodyPr/>
        <a:lstStyle/>
        <a:p>
          <a:endParaRPr lang="en-NZ"/>
        </a:p>
      </dgm:t>
    </dgm:pt>
    <dgm:pt modelId="{BF26D79A-29C2-4601-8391-A12D6C053553}" type="pres">
      <dgm:prSet presAssocID="{C84BFE5D-3ECA-4B9E-935A-3A0767B88FE8}" presName="Name0" presStyleCnt="0">
        <dgm:presLayoutVars>
          <dgm:dir/>
          <dgm:animLvl val="lvl"/>
          <dgm:resizeHandles val="exact"/>
        </dgm:presLayoutVars>
      </dgm:prSet>
      <dgm:spPr/>
      <dgm:t>
        <a:bodyPr/>
        <a:lstStyle/>
        <a:p>
          <a:endParaRPr lang="en-NZ"/>
        </a:p>
      </dgm:t>
    </dgm:pt>
    <dgm:pt modelId="{A7D69EB9-C406-483F-94F4-3DC7CF7AC1E6}" type="pres">
      <dgm:prSet presAssocID="{1797ABF2-FC66-4B3C-9ED3-1EC5EEC5141A}" presName="composite" presStyleCnt="0"/>
      <dgm:spPr/>
    </dgm:pt>
    <dgm:pt modelId="{4B96A3F1-E745-4136-828C-1F9531DEBD3C}" type="pres">
      <dgm:prSet presAssocID="{1797ABF2-FC66-4B3C-9ED3-1EC5EEC5141A}" presName="parTx" presStyleLbl="alignNode1" presStyleIdx="0" presStyleCnt="3">
        <dgm:presLayoutVars>
          <dgm:chMax val="0"/>
          <dgm:chPref val="0"/>
          <dgm:bulletEnabled val="1"/>
        </dgm:presLayoutVars>
      </dgm:prSet>
      <dgm:spPr/>
      <dgm:t>
        <a:bodyPr/>
        <a:lstStyle/>
        <a:p>
          <a:endParaRPr lang="en-NZ"/>
        </a:p>
      </dgm:t>
    </dgm:pt>
    <dgm:pt modelId="{E376F7AE-3197-4900-A697-B4CD76D608E7}" type="pres">
      <dgm:prSet presAssocID="{1797ABF2-FC66-4B3C-9ED3-1EC5EEC5141A}" presName="desTx" presStyleLbl="alignAccFollowNode1" presStyleIdx="0" presStyleCnt="3">
        <dgm:presLayoutVars>
          <dgm:bulletEnabled val="1"/>
        </dgm:presLayoutVars>
      </dgm:prSet>
      <dgm:spPr/>
      <dgm:t>
        <a:bodyPr/>
        <a:lstStyle/>
        <a:p>
          <a:endParaRPr lang="en-NZ"/>
        </a:p>
      </dgm:t>
    </dgm:pt>
    <dgm:pt modelId="{77280D37-4F5F-41B6-947D-228A2C4CE0B5}" type="pres">
      <dgm:prSet presAssocID="{0C7AB256-9A90-404A-A85C-01EDF04A0D37}" presName="space" presStyleCnt="0"/>
      <dgm:spPr/>
    </dgm:pt>
    <dgm:pt modelId="{2652D5F0-7046-4FF2-9BF6-317C41FD7E3D}" type="pres">
      <dgm:prSet presAssocID="{2C60FB29-5268-4D00-952A-CD0E4EB22C32}" presName="composite" presStyleCnt="0"/>
      <dgm:spPr/>
    </dgm:pt>
    <dgm:pt modelId="{1680D196-ECEA-4353-BDDA-CA7399856874}" type="pres">
      <dgm:prSet presAssocID="{2C60FB29-5268-4D00-952A-CD0E4EB22C32}" presName="parTx" presStyleLbl="alignNode1" presStyleIdx="1" presStyleCnt="3">
        <dgm:presLayoutVars>
          <dgm:chMax val="0"/>
          <dgm:chPref val="0"/>
          <dgm:bulletEnabled val="1"/>
        </dgm:presLayoutVars>
      </dgm:prSet>
      <dgm:spPr/>
      <dgm:t>
        <a:bodyPr/>
        <a:lstStyle/>
        <a:p>
          <a:endParaRPr lang="en-NZ"/>
        </a:p>
      </dgm:t>
    </dgm:pt>
    <dgm:pt modelId="{6864E562-7826-48B0-996C-89E936042ECE}" type="pres">
      <dgm:prSet presAssocID="{2C60FB29-5268-4D00-952A-CD0E4EB22C32}" presName="desTx" presStyleLbl="alignAccFollowNode1" presStyleIdx="1" presStyleCnt="3">
        <dgm:presLayoutVars>
          <dgm:bulletEnabled val="1"/>
        </dgm:presLayoutVars>
      </dgm:prSet>
      <dgm:spPr/>
      <dgm:t>
        <a:bodyPr/>
        <a:lstStyle/>
        <a:p>
          <a:endParaRPr lang="en-NZ"/>
        </a:p>
      </dgm:t>
    </dgm:pt>
    <dgm:pt modelId="{65B6FE7F-1259-47D0-9E62-1DA9949834BD}" type="pres">
      <dgm:prSet presAssocID="{148F7F18-EEAD-4E26-936E-6A73554F4EF3}" presName="space" presStyleCnt="0"/>
      <dgm:spPr/>
    </dgm:pt>
    <dgm:pt modelId="{6E17E3FA-85AE-40BF-8879-B48958B319F1}" type="pres">
      <dgm:prSet presAssocID="{94AA4D73-2642-42AF-8377-90862689EA10}" presName="composite" presStyleCnt="0"/>
      <dgm:spPr/>
    </dgm:pt>
    <dgm:pt modelId="{3202F1D0-DD2D-45F5-A4CF-E694F607FD41}" type="pres">
      <dgm:prSet presAssocID="{94AA4D73-2642-42AF-8377-90862689EA10}" presName="parTx" presStyleLbl="alignNode1" presStyleIdx="2" presStyleCnt="3">
        <dgm:presLayoutVars>
          <dgm:chMax val="0"/>
          <dgm:chPref val="0"/>
          <dgm:bulletEnabled val="1"/>
        </dgm:presLayoutVars>
      </dgm:prSet>
      <dgm:spPr/>
      <dgm:t>
        <a:bodyPr/>
        <a:lstStyle/>
        <a:p>
          <a:endParaRPr lang="en-NZ"/>
        </a:p>
      </dgm:t>
    </dgm:pt>
    <dgm:pt modelId="{31E4F569-9A90-46F7-8C42-BE7E1172BF1B}" type="pres">
      <dgm:prSet presAssocID="{94AA4D73-2642-42AF-8377-90862689EA10}" presName="desTx" presStyleLbl="alignAccFollowNode1" presStyleIdx="2" presStyleCnt="3">
        <dgm:presLayoutVars>
          <dgm:bulletEnabled val="1"/>
        </dgm:presLayoutVars>
      </dgm:prSet>
      <dgm:spPr/>
      <dgm:t>
        <a:bodyPr/>
        <a:lstStyle/>
        <a:p>
          <a:endParaRPr lang="en-NZ"/>
        </a:p>
      </dgm:t>
    </dgm:pt>
  </dgm:ptLst>
  <dgm:cxnLst>
    <dgm:cxn modelId="{9E343F71-EF0E-4ADE-9250-EDB1EE1942AD}" type="presOf" srcId="{94AA4D73-2642-42AF-8377-90862689EA10}" destId="{3202F1D0-DD2D-45F5-A4CF-E694F607FD41}" srcOrd="0" destOrd="0" presId="urn:microsoft.com/office/officeart/2005/8/layout/hList1"/>
    <dgm:cxn modelId="{418AA248-2EAF-41CB-8933-6F54352A8A39}" srcId="{1797ABF2-FC66-4B3C-9ED3-1EC5EEC5141A}" destId="{61B61784-F80D-4140-BAF7-143C2CF64DF6}" srcOrd="3" destOrd="0" parTransId="{CACFFA91-E0C0-4357-8B63-D68627A02EA6}" sibTransId="{9B402A24-6912-4588-B532-50E4D68C9C38}"/>
    <dgm:cxn modelId="{34CA26DA-813E-4D4C-BC44-4566EC057527}" srcId="{2C60FB29-5268-4D00-952A-CD0E4EB22C32}" destId="{38016357-8161-4839-ABC3-75616D9203A6}" srcOrd="0" destOrd="0" parTransId="{B96AA59D-D833-4E56-A05F-ECCBA6B9846D}" sibTransId="{BFB0CA23-0454-4872-B664-B3A5AFA11F9E}"/>
    <dgm:cxn modelId="{467D0410-FD21-4412-986C-308E7544674E}" type="presOf" srcId="{1797ABF2-FC66-4B3C-9ED3-1EC5EEC5141A}" destId="{4B96A3F1-E745-4136-828C-1F9531DEBD3C}" srcOrd="0" destOrd="0" presId="urn:microsoft.com/office/officeart/2005/8/layout/hList1"/>
    <dgm:cxn modelId="{0F062DAA-882A-4411-8F12-8A6C25ECA3E3}" type="presOf" srcId="{38016357-8161-4839-ABC3-75616D9203A6}" destId="{6864E562-7826-48B0-996C-89E936042ECE}" srcOrd="0" destOrd="0" presId="urn:microsoft.com/office/officeart/2005/8/layout/hList1"/>
    <dgm:cxn modelId="{07E318A6-5371-4D7E-A8A9-6A52D0522C02}" type="presOf" srcId="{07F7E2CE-5855-4E3B-9B02-9FB251AE5E43}" destId="{31E4F569-9A90-46F7-8C42-BE7E1172BF1B}" srcOrd="0" destOrd="2" presId="urn:microsoft.com/office/officeart/2005/8/layout/hList1"/>
    <dgm:cxn modelId="{13EF892C-815D-4078-9B9E-196898EE5ACC}" type="presOf" srcId="{3856F1B5-D63E-4B71-A672-DAEFE5C919CF}" destId="{6864E562-7826-48B0-996C-89E936042ECE}" srcOrd="0" destOrd="1" presId="urn:microsoft.com/office/officeart/2005/8/layout/hList1"/>
    <dgm:cxn modelId="{D1CBF526-3337-458D-AAFE-C6546106B211}" srcId="{C84BFE5D-3ECA-4B9E-935A-3A0767B88FE8}" destId="{1797ABF2-FC66-4B3C-9ED3-1EC5EEC5141A}" srcOrd="0" destOrd="0" parTransId="{38F8035A-937D-42F0-BAFD-2653B52C10D9}" sibTransId="{0C7AB256-9A90-404A-A85C-01EDF04A0D37}"/>
    <dgm:cxn modelId="{F91C1235-FC4C-48F3-A0B7-D56912AFEC83}" srcId="{94AA4D73-2642-42AF-8377-90862689EA10}" destId="{07F7E2CE-5855-4E3B-9B02-9FB251AE5E43}" srcOrd="2" destOrd="0" parTransId="{D5DBDBA2-8E47-4A6C-98BF-C771076E329E}" sibTransId="{70A2898A-E6B6-4A76-A286-86438D959280}"/>
    <dgm:cxn modelId="{2E0940FB-A9D6-4647-A7CE-4771A11EA73E}" type="presOf" srcId="{3BA7344C-B6FF-475D-B747-22A4A3AE50EF}" destId="{6864E562-7826-48B0-996C-89E936042ECE}" srcOrd="0" destOrd="2" presId="urn:microsoft.com/office/officeart/2005/8/layout/hList1"/>
    <dgm:cxn modelId="{73F8EAE2-FE74-493F-94D1-965BC2FA253B}" type="presOf" srcId="{B90FD140-E0D4-47DA-8DBB-5044936A4854}" destId="{E376F7AE-3197-4900-A697-B4CD76D608E7}" srcOrd="0" destOrd="0" presId="urn:microsoft.com/office/officeart/2005/8/layout/hList1"/>
    <dgm:cxn modelId="{E640E1F6-0638-4B47-ACBB-9FB2B633DBC1}" srcId="{2C60FB29-5268-4D00-952A-CD0E4EB22C32}" destId="{3856F1B5-D63E-4B71-A672-DAEFE5C919CF}" srcOrd="1" destOrd="0" parTransId="{72E5BC7B-41D8-497C-90BB-E0E4A382C41B}" sibTransId="{F274344D-26F3-483E-A10F-C60B72B63456}"/>
    <dgm:cxn modelId="{860F9E27-6B2A-415B-8444-131EC49A0B22}" type="presOf" srcId="{C84BFE5D-3ECA-4B9E-935A-3A0767B88FE8}" destId="{BF26D79A-29C2-4601-8391-A12D6C053553}" srcOrd="0" destOrd="0" presId="urn:microsoft.com/office/officeart/2005/8/layout/hList1"/>
    <dgm:cxn modelId="{D2A25E4F-B8A1-47A9-9FA6-BE40612BAF1F}" srcId="{2C60FB29-5268-4D00-952A-CD0E4EB22C32}" destId="{3BA7344C-B6FF-475D-B747-22A4A3AE50EF}" srcOrd="2" destOrd="0" parTransId="{6B7D092C-8F03-44D6-9345-D26C904D380F}" sibTransId="{3C8F5F60-1604-4EA5-9DAA-C163DC747EF7}"/>
    <dgm:cxn modelId="{AA4BB6E2-4809-467B-B4E1-C9D30ED71B85}" type="presOf" srcId="{101AA024-15E0-44A7-B638-3F1F3388CBE3}" destId="{31E4F569-9A90-46F7-8C42-BE7E1172BF1B}" srcOrd="0" destOrd="3" presId="urn:microsoft.com/office/officeart/2005/8/layout/hList1"/>
    <dgm:cxn modelId="{46636501-A3CA-46EC-AA8E-96EC87A5B54C}" srcId="{1797ABF2-FC66-4B3C-9ED3-1EC5EEC5141A}" destId="{568DBAEF-DF96-4E28-A6A5-16838D609377}" srcOrd="2" destOrd="0" parTransId="{A58A82C5-2750-4E3F-A280-D3F175289BC6}" sibTransId="{A902A9E3-B1EC-4243-8183-FD46A1685F7C}"/>
    <dgm:cxn modelId="{B8BAE914-B53E-4A22-9EBA-ADFA26F5521F}" srcId="{C84BFE5D-3ECA-4B9E-935A-3A0767B88FE8}" destId="{2C60FB29-5268-4D00-952A-CD0E4EB22C32}" srcOrd="1" destOrd="0" parTransId="{C77996C7-3005-4D98-B7FE-1F3130837495}" sibTransId="{148F7F18-EEAD-4E26-936E-6A73554F4EF3}"/>
    <dgm:cxn modelId="{7B5D1C0E-A96B-4CDA-8CF1-C2F363FAF08F}" srcId="{C84BFE5D-3ECA-4B9E-935A-3A0767B88FE8}" destId="{94AA4D73-2642-42AF-8377-90862689EA10}" srcOrd="2" destOrd="0" parTransId="{74116F7C-D47D-4530-A532-B1E5FBEE7B6D}" sibTransId="{E55DF895-4FFB-4636-922E-5DA24625DA6F}"/>
    <dgm:cxn modelId="{D3A9A0E4-F819-4D3E-836A-16C059AA2EF9}" type="presOf" srcId="{7237DB91-8F58-4699-AFB6-C8F3D817AE3D}" destId="{31E4F569-9A90-46F7-8C42-BE7E1172BF1B}" srcOrd="0" destOrd="1" presId="urn:microsoft.com/office/officeart/2005/8/layout/hList1"/>
    <dgm:cxn modelId="{AE6D641C-A9A5-4D4A-8ECB-B0368C6BBD50}" srcId="{1797ABF2-FC66-4B3C-9ED3-1EC5EEC5141A}" destId="{B90FD140-E0D4-47DA-8DBB-5044936A4854}" srcOrd="0" destOrd="0" parTransId="{15FC9892-2624-4EEE-82BC-2A1942FD9BE3}" sibTransId="{1456BAD8-6FF9-4BE1-BF69-389C24B30898}"/>
    <dgm:cxn modelId="{39C0A6BA-2B13-4879-BD4A-0E6F587E16FC}" srcId="{94AA4D73-2642-42AF-8377-90862689EA10}" destId="{7237DB91-8F58-4699-AFB6-C8F3D817AE3D}" srcOrd="1" destOrd="0" parTransId="{FB214974-74FF-45D1-9112-56CD1D6F5AF4}" sibTransId="{1B6533E9-AEC6-4CF0-B053-7C6A2A9B8647}"/>
    <dgm:cxn modelId="{CDEDC9BA-3653-402E-87B3-13D22804BECE}" type="presOf" srcId="{F21B3D32-6036-4A57-BA9B-CDF41578ACF9}" destId="{31E4F569-9A90-46F7-8C42-BE7E1172BF1B}" srcOrd="0" destOrd="0" presId="urn:microsoft.com/office/officeart/2005/8/layout/hList1"/>
    <dgm:cxn modelId="{C159082A-D575-4A28-B01C-F60AC2DADEFC}" type="presOf" srcId="{61B61784-F80D-4140-BAF7-143C2CF64DF6}" destId="{E376F7AE-3197-4900-A697-B4CD76D608E7}" srcOrd="0" destOrd="3" presId="urn:microsoft.com/office/officeart/2005/8/layout/hList1"/>
    <dgm:cxn modelId="{269481F5-C2F5-42D6-9011-C655A150E1B0}" srcId="{94AA4D73-2642-42AF-8377-90862689EA10}" destId="{F21B3D32-6036-4A57-BA9B-CDF41578ACF9}" srcOrd="0" destOrd="0" parTransId="{F6332654-1476-4692-8569-91E5C139C434}" sibTransId="{4DEB9AB4-55A3-4BA4-8F80-D1E88FBB2C8B}"/>
    <dgm:cxn modelId="{B9C5E917-C68E-48EC-98E8-CB6FECCEDC50}" type="presOf" srcId="{568DBAEF-DF96-4E28-A6A5-16838D609377}" destId="{E376F7AE-3197-4900-A697-B4CD76D608E7}" srcOrd="0" destOrd="2" presId="urn:microsoft.com/office/officeart/2005/8/layout/hList1"/>
    <dgm:cxn modelId="{E02B2D86-C6CE-4934-9A98-63E033CEBC8C}" srcId="{94AA4D73-2642-42AF-8377-90862689EA10}" destId="{101AA024-15E0-44A7-B638-3F1F3388CBE3}" srcOrd="3" destOrd="0" parTransId="{5720E412-EE8E-41EC-B23F-297C5F9714A2}" sibTransId="{916CC41C-E90E-4C89-BEC4-45711CB28B14}"/>
    <dgm:cxn modelId="{F41C58E0-D24B-475C-ADA1-F287FC394A27}" type="presOf" srcId="{25CD18DF-E573-4521-928C-0AFB2315BE40}" destId="{E376F7AE-3197-4900-A697-B4CD76D608E7}" srcOrd="0" destOrd="1" presId="urn:microsoft.com/office/officeart/2005/8/layout/hList1"/>
    <dgm:cxn modelId="{BB82975B-D1F4-4CDC-BA5D-3BD91F9E0831}" type="presOf" srcId="{2C60FB29-5268-4D00-952A-CD0E4EB22C32}" destId="{1680D196-ECEA-4353-BDDA-CA7399856874}" srcOrd="0" destOrd="0" presId="urn:microsoft.com/office/officeart/2005/8/layout/hList1"/>
    <dgm:cxn modelId="{AA7B789F-4344-4ABE-9FAC-E3CE1690DC85}" srcId="{1797ABF2-FC66-4B3C-9ED3-1EC5EEC5141A}" destId="{25CD18DF-E573-4521-928C-0AFB2315BE40}" srcOrd="1" destOrd="0" parTransId="{E0202B9B-288B-4475-A590-6FCC7862C17B}" sibTransId="{957A517D-3915-44F0-875F-D0BBD5EFE773}"/>
    <dgm:cxn modelId="{91C5C43E-6A9B-4E7C-BEB0-9A8D0F12A5AA}" type="presParOf" srcId="{BF26D79A-29C2-4601-8391-A12D6C053553}" destId="{A7D69EB9-C406-483F-94F4-3DC7CF7AC1E6}" srcOrd="0" destOrd="0" presId="urn:microsoft.com/office/officeart/2005/8/layout/hList1"/>
    <dgm:cxn modelId="{46BFC66D-C9C7-4572-97AF-463383818E26}" type="presParOf" srcId="{A7D69EB9-C406-483F-94F4-3DC7CF7AC1E6}" destId="{4B96A3F1-E745-4136-828C-1F9531DEBD3C}" srcOrd="0" destOrd="0" presId="urn:microsoft.com/office/officeart/2005/8/layout/hList1"/>
    <dgm:cxn modelId="{2DDBA3B4-ABB1-4782-A6B8-EDE9369D1821}" type="presParOf" srcId="{A7D69EB9-C406-483F-94F4-3DC7CF7AC1E6}" destId="{E376F7AE-3197-4900-A697-B4CD76D608E7}" srcOrd="1" destOrd="0" presId="urn:microsoft.com/office/officeart/2005/8/layout/hList1"/>
    <dgm:cxn modelId="{8DD0BF4E-AF99-4544-AC99-24B3E626A0F5}" type="presParOf" srcId="{BF26D79A-29C2-4601-8391-A12D6C053553}" destId="{77280D37-4F5F-41B6-947D-228A2C4CE0B5}" srcOrd="1" destOrd="0" presId="urn:microsoft.com/office/officeart/2005/8/layout/hList1"/>
    <dgm:cxn modelId="{80FA23C0-AE64-42A5-9D34-35BCBC19560C}" type="presParOf" srcId="{BF26D79A-29C2-4601-8391-A12D6C053553}" destId="{2652D5F0-7046-4FF2-9BF6-317C41FD7E3D}" srcOrd="2" destOrd="0" presId="urn:microsoft.com/office/officeart/2005/8/layout/hList1"/>
    <dgm:cxn modelId="{EDB2011F-B40B-45F5-8031-79420B1949D2}" type="presParOf" srcId="{2652D5F0-7046-4FF2-9BF6-317C41FD7E3D}" destId="{1680D196-ECEA-4353-BDDA-CA7399856874}" srcOrd="0" destOrd="0" presId="urn:microsoft.com/office/officeart/2005/8/layout/hList1"/>
    <dgm:cxn modelId="{D36FDB44-6920-4C85-A3D5-DF55389396C2}" type="presParOf" srcId="{2652D5F0-7046-4FF2-9BF6-317C41FD7E3D}" destId="{6864E562-7826-48B0-996C-89E936042ECE}" srcOrd="1" destOrd="0" presId="urn:microsoft.com/office/officeart/2005/8/layout/hList1"/>
    <dgm:cxn modelId="{B9CBA0EE-DDDF-4672-893A-9425A6FDE6C7}" type="presParOf" srcId="{BF26D79A-29C2-4601-8391-A12D6C053553}" destId="{65B6FE7F-1259-47D0-9E62-1DA9949834BD}" srcOrd="3" destOrd="0" presId="urn:microsoft.com/office/officeart/2005/8/layout/hList1"/>
    <dgm:cxn modelId="{096897B8-E326-4CE7-8D1B-310CE2D12B42}" type="presParOf" srcId="{BF26D79A-29C2-4601-8391-A12D6C053553}" destId="{6E17E3FA-85AE-40BF-8879-B48958B319F1}" srcOrd="4" destOrd="0" presId="urn:microsoft.com/office/officeart/2005/8/layout/hList1"/>
    <dgm:cxn modelId="{DDDF8707-5009-4200-9DC2-D7DE8E73319E}" type="presParOf" srcId="{6E17E3FA-85AE-40BF-8879-B48958B319F1}" destId="{3202F1D0-DD2D-45F5-A4CF-E694F607FD41}" srcOrd="0" destOrd="0" presId="urn:microsoft.com/office/officeart/2005/8/layout/hList1"/>
    <dgm:cxn modelId="{D99F62EC-0994-4F07-98B9-9F72187EA0FD}" type="presParOf" srcId="{6E17E3FA-85AE-40BF-8879-B48958B319F1}" destId="{31E4F569-9A90-46F7-8C42-BE7E1172BF1B}"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84BFE5D-3ECA-4B9E-935A-3A0767B88FE8}" type="doc">
      <dgm:prSet loTypeId="urn:microsoft.com/office/officeart/2005/8/layout/hList1" loCatId="list" qsTypeId="urn:microsoft.com/office/officeart/2005/8/quickstyle/simple1" qsCatId="simple" csTypeId="urn:microsoft.com/office/officeart/2005/8/colors/accent3_2" csCatId="accent3" phldr="1"/>
      <dgm:spPr/>
      <dgm:t>
        <a:bodyPr/>
        <a:lstStyle/>
        <a:p>
          <a:endParaRPr lang="en-NZ"/>
        </a:p>
      </dgm:t>
    </dgm:pt>
    <dgm:pt modelId="{1797ABF2-FC66-4B3C-9ED3-1EC5EEC5141A}">
      <dgm:prSet phldrT="[Text]"/>
      <dgm:spPr/>
      <dgm:t>
        <a:bodyPr/>
        <a:lstStyle/>
        <a:p>
          <a:r>
            <a:rPr lang="en-NZ" b="1" dirty="0" smtClean="0"/>
            <a:t>Network characteristics</a:t>
          </a:r>
          <a:endParaRPr lang="en-NZ" b="1" dirty="0"/>
        </a:p>
      </dgm:t>
    </dgm:pt>
    <dgm:pt modelId="{38F8035A-937D-42F0-BAFD-2653B52C10D9}" type="parTrans" cxnId="{D1CBF526-3337-458D-AAFE-C6546106B211}">
      <dgm:prSet/>
      <dgm:spPr/>
      <dgm:t>
        <a:bodyPr/>
        <a:lstStyle/>
        <a:p>
          <a:endParaRPr lang="en-NZ"/>
        </a:p>
      </dgm:t>
    </dgm:pt>
    <dgm:pt modelId="{0C7AB256-9A90-404A-A85C-01EDF04A0D37}" type="sibTrans" cxnId="{D1CBF526-3337-458D-AAFE-C6546106B211}">
      <dgm:prSet/>
      <dgm:spPr/>
      <dgm:t>
        <a:bodyPr/>
        <a:lstStyle/>
        <a:p>
          <a:endParaRPr lang="en-NZ"/>
        </a:p>
      </dgm:t>
    </dgm:pt>
    <dgm:pt modelId="{B90FD140-E0D4-47DA-8DBB-5044936A4854}">
      <dgm:prSet phldrT="[Text]"/>
      <dgm:spPr/>
      <dgm:t>
        <a:bodyPr/>
        <a:lstStyle/>
        <a:p>
          <a:r>
            <a:rPr lang="en-NZ" dirty="0" smtClean="0">
              <a:solidFill>
                <a:schemeClr val="tx2"/>
              </a:solidFill>
            </a:rPr>
            <a:t>Network design/topology</a:t>
          </a:r>
          <a:endParaRPr lang="en-NZ" dirty="0">
            <a:solidFill>
              <a:schemeClr val="tx2"/>
            </a:solidFill>
          </a:endParaRPr>
        </a:p>
      </dgm:t>
    </dgm:pt>
    <dgm:pt modelId="{15FC9892-2624-4EEE-82BC-2A1942FD9BE3}" type="parTrans" cxnId="{AE6D641C-A9A5-4D4A-8ECB-B0368C6BBD50}">
      <dgm:prSet/>
      <dgm:spPr/>
      <dgm:t>
        <a:bodyPr/>
        <a:lstStyle/>
        <a:p>
          <a:endParaRPr lang="en-NZ"/>
        </a:p>
      </dgm:t>
    </dgm:pt>
    <dgm:pt modelId="{1456BAD8-6FF9-4BE1-BF69-389C24B30898}" type="sibTrans" cxnId="{AE6D641C-A9A5-4D4A-8ECB-B0368C6BBD50}">
      <dgm:prSet/>
      <dgm:spPr/>
      <dgm:t>
        <a:bodyPr/>
        <a:lstStyle/>
        <a:p>
          <a:endParaRPr lang="en-NZ"/>
        </a:p>
      </dgm:t>
    </dgm:pt>
    <dgm:pt modelId="{1F840824-928F-4B68-A433-FF423330DD6D}">
      <dgm:prSet phldrT="[Text]"/>
      <dgm:spPr/>
      <dgm:t>
        <a:bodyPr/>
        <a:lstStyle/>
        <a:p>
          <a:r>
            <a:rPr lang="en-US" dirty="0" smtClean="0">
              <a:solidFill>
                <a:schemeClr val="tx2"/>
              </a:solidFill>
            </a:rPr>
            <a:t>Network topography</a:t>
          </a:r>
          <a:endParaRPr lang="en-NZ" dirty="0">
            <a:solidFill>
              <a:schemeClr val="tx2"/>
            </a:solidFill>
          </a:endParaRPr>
        </a:p>
      </dgm:t>
    </dgm:pt>
    <dgm:pt modelId="{923A11CA-AED6-499C-8531-EB103507C65B}" type="parTrans" cxnId="{6A87C839-DC60-4F14-B443-11DC72DD55F9}">
      <dgm:prSet/>
      <dgm:spPr/>
      <dgm:t>
        <a:bodyPr/>
        <a:lstStyle/>
        <a:p>
          <a:endParaRPr lang="en-NZ"/>
        </a:p>
      </dgm:t>
    </dgm:pt>
    <dgm:pt modelId="{09BD2E34-FE94-4ED9-AE09-3AEE11FC1E43}" type="sibTrans" cxnId="{6A87C839-DC60-4F14-B443-11DC72DD55F9}">
      <dgm:prSet/>
      <dgm:spPr/>
      <dgm:t>
        <a:bodyPr/>
        <a:lstStyle/>
        <a:p>
          <a:endParaRPr lang="en-NZ"/>
        </a:p>
      </dgm:t>
    </dgm:pt>
    <dgm:pt modelId="{C63C918A-5C73-4DEB-98D1-DBD8236DD316}">
      <dgm:prSet phldrT="[Text]"/>
      <dgm:spPr/>
      <dgm:t>
        <a:bodyPr/>
        <a:lstStyle/>
        <a:p>
          <a:r>
            <a:rPr lang="en-US" dirty="0" smtClean="0">
              <a:solidFill>
                <a:schemeClr val="tx2"/>
              </a:solidFill>
            </a:rPr>
            <a:t>Consumer types (rural vs. urban, etc.)</a:t>
          </a:r>
          <a:endParaRPr lang="en-NZ" dirty="0">
            <a:solidFill>
              <a:schemeClr val="tx2"/>
            </a:solidFill>
          </a:endParaRPr>
        </a:p>
      </dgm:t>
    </dgm:pt>
    <dgm:pt modelId="{016FA93B-8039-47E3-A3D6-148DA9EBC66B}" type="parTrans" cxnId="{6FD03351-0357-4603-A13D-EF253C0FDE0E}">
      <dgm:prSet/>
      <dgm:spPr/>
      <dgm:t>
        <a:bodyPr/>
        <a:lstStyle/>
        <a:p>
          <a:endParaRPr lang="en-NZ"/>
        </a:p>
      </dgm:t>
    </dgm:pt>
    <dgm:pt modelId="{B7B84FDA-6A31-49EC-8DC5-D68FDBFF00F5}" type="sibTrans" cxnId="{6FD03351-0357-4603-A13D-EF253C0FDE0E}">
      <dgm:prSet/>
      <dgm:spPr/>
      <dgm:t>
        <a:bodyPr/>
        <a:lstStyle/>
        <a:p>
          <a:endParaRPr lang="en-NZ"/>
        </a:p>
      </dgm:t>
    </dgm:pt>
    <dgm:pt modelId="{2E02B448-72D5-44E3-8BCB-767A86CE8088}">
      <dgm:prSet phldrT="[Text]"/>
      <dgm:spPr/>
      <dgm:t>
        <a:bodyPr/>
        <a:lstStyle/>
        <a:p>
          <a:r>
            <a:rPr lang="en-US" dirty="0" smtClean="0">
              <a:solidFill>
                <a:schemeClr val="tx2"/>
              </a:solidFill>
            </a:rPr>
            <a:t>Changes in input prices</a:t>
          </a:r>
          <a:endParaRPr lang="en-NZ" dirty="0" smtClean="0">
            <a:solidFill>
              <a:schemeClr val="tx2"/>
            </a:solidFill>
          </a:endParaRPr>
        </a:p>
      </dgm:t>
    </dgm:pt>
    <dgm:pt modelId="{0CAEBDF7-21B3-4F85-8250-AA453698105F}">
      <dgm:prSet phldrT="[Text]"/>
      <dgm:spPr/>
      <dgm:t>
        <a:bodyPr/>
        <a:lstStyle/>
        <a:p>
          <a:r>
            <a:rPr lang="en-US" dirty="0" smtClean="0">
              <a:solidFill>
                <a:schemeClr val="tx2"/>
              </a:solidFill>
            </a:rPr>
            <a:t>Changes in company attitude to risk</a:t>
          </a:r>
          <a:endParaRPr lang="en-NZ" dirty="0" smtClean="0">
            <a:solidFill>
              <a:schemeClr val="tx2"/>
            </a:solidFill>
          </a:endParaRPr>
        </a:p>
      </dgm:t>
    </dgm:pt>
    <dgm:pt modelId="{E9E0149D-EF8C-4950-B831-7C1439481F15}">
      <dgm:prSet phldrT="[Text]"/>
      <dgm:spPr/>
      <dgm:t>
        <a:bodyPr/>
        <a:lstStyle/>
        <a:p>
          <a:r>
            <a:rPr lang="en-US" dirty="0" smtClean="0">
              <a:solidFill>
                <a:schemeClr val="tx2"/>
              </a:solidFill>
            </a:rPr>
            <a:t>Changes in target level of quality</a:t>
          </a:r>
          <a:endParaRPr lang="en-NZ" dirty="0" smtClean="0">
            <a:solidFill>
              <a:schemeClr val="tx2"/>
            </a:solidFill>
          </a:endParaRPr>
        </a:p>
      </dgm:t>
    </dgm:pt>
    <dgm:pt modelId="{38016357-8161-4839-ABC3-75616D9203A6}">
      <dgm:prSet phldrT="[Text]"/>
      <dgm:spPr/>
      <dgm:t>
        <a:bodyPr/>
        <a:lstStyle/>
        <a:p>
          <a:r>
            <a:rPr lang="en-NZ" dirty="0" smtClean="0">
              <a:solidFill>
                <a:schemeClr val="tx2"/>
              </a:solidFill>
            </a:rPr>
            <a:t>Changes in laws and regulations</a:t>
          </a:r>
        </a:p>
      </dgm:t>
    </dgm:pt>
    <dgm:pt modelId="{2C60FB29-5268-4D00-952A-CD0E4EB22C32}">
      <dgm:prSet phldrT="[Text]"/>
      <dgm:spPr/>
      <dgm:t>
        <a:bodyPr/>
        <a:lstStyle/>
        <a:p>
          <a:r>
            <a:rPr lang="en-NZ" b="1" dirty="0" smtClean="0"/>
            <a:t>Time changes</a:t>
          </a:r>
          <a:endParaRPr lang="en-NZ" b="1" dirty="0"/>
        </a:p>
      </dgm:t>
    </dgm:pt>
    <dgm:pt modelId="{148F7F18-EEAD-4E26-936E-6A73554F4EF3}" type="sibTrans" cxnId="{B8BAE914-B53E-4A22-9EBA-ADFA26F5521F}">
      <dgm:prSet/>
      <dgm:spPr/>
      <dgm:t>
        <a:bodyPr/>
        <a:lstStyle/>
        <a:p>
          <a:endParaRPr lang="en-NZ"/>
        </a:p>
      </dgm:t>
    </dgm:pt>
    <dgm:pt modelId="{C77996C7-3005-4D98-B7FE-1F3130837495}" type="parTrans" cxnId="{B8BAE914-B53E-4A22-9EBA-ADFA26F5521F}">
      <dgm:prSet/>
      <dgm:spPr/>
      <dgm:t>
        <a:bodyPr/>
        <a:lstStyle/>
        <a:p>
          <a:endParaRPr lang="en-NZ"/>
        </a:p>
      </dgm:t>
    </dgm:pt>
    <dgm:pt modelId="{224DB43F-488F-4EF2-9364-50AD41FFCF6D}" type="sibTrans" cxnId="{EB864F65-E7CB-4446-856B-61774F844765}">
      <dgm:prSet/>
      <dgm:spPr/>
      <dgm:t>
        <a:bodyPr/>
        <a:lstStyle/>
        <a:p>
          <a:endParaRPr lang="en-NZ"/>
        </a:p>
      </dgm:t>
    </dgm:pt>
    <dgm:pt modelId="{1DD60C78-28DF-416E-A817-23F2D06B7817}" type="parTrans" cxnId="{EB864F65-E7CB-4446-856B-61774F844765}">
      <dgm:prSet/>
      <dgm:spPr/>
      <dgm:t>
        <a:bodyPr/>
        <a:lstStyle/>
        <a:p>
          <a:endParaRPr lang="en-NZ"/>
        </a:p>
      </dgm:t>
    </dgm:pt>
    <dgm:pt modelId="{F6070E20-5AC5-4E60-8D83-4DCA77166136}" type="sibTrans" cxnId="{895920E7-B969-4358-94D5-04F841A9A3A4}">
      <dgm:prSet/>
      <dgm:spPr/>
      <dgm:t>
        <a:bodyPr/>
        <a:lstStyle/>
        <a:p>
          <a:endParaRPr lang="en-NZ"/>
        </a:p>
      </dgm:t>
    </dgm:pt>
    <dgm:pt modelId="{12C17295-9A3C-46FF-AC49-32F07047CCD1}" type="parTrans" cxnId="{895920E7-B969-4358-94D5-04F841A9A3A4}">
      <dgm:prSet/>
      <dgm:spPr/>
      <dgm:t>
        <a:bodyPr/>
        <a:lstStyle/>
        <a:p>
          <a:endParaRPr lang="en-NZ"/>
        </a:p>
      </dgm:t>
    </dgm:pt>
    <dgm:pt modelId="{193E02AC-06F0-4C1F-B112-284E01E2C97D}" type="sibTrans" cxnId="{71A9C036-6F11-4337-A772-AAE2E7C38770}">
      <dgm:prSet/>
      <dgm:spPr/>
      <dgm:t>
        <a:bodyPr/>
        <a:lstStyle/>
        <a:p>
          <a:endParaRPr lang="en-NZ"/>
        </a:p>
      </dgm:t>
    </dgm:pt>
    <dgm:pt modelId="{4092B878-4357-4CD8-A5E3-A64254265684}" type="parTrans" cxnId="{71A9C036-6F11-4337-A772-AAE2E7C38770}">
      <dgm:prSet/>
      <dgm:spPr/>
      <dgm:t>
        <a:bodyPr/>
        <a:lstStyle/>
        <a:p>
          <a:endParaRPr lang="en-NZ"/>
        </a:p>
      </dgm:t>
    </dgm:pt>
    <dgm:pt modelId="{BFB0CA23-0454-4872-B664-B3A5AFA11F9E}" type="sibTrans" cxnId="{34CA26DA-813E-4D4C-BC44-4566EC057527}">
      <dgm:prSet/>
      <dgm:spPr/>
      <dgm:t>
        <a:bodyPr/>
        <a:lstStyle/>
        <a:p>
          <a:endParaRPr lang="en-NZ"/>
        </a:p>
      </dgm:t>
    </dgm:pt>
    <dgm:pt modelId="{B96AA59D-D833-4E56-A05F-ECCBA6B9846D}" type="parTrans" cxnId="{34CA26DA-813E-4D4C-BC44-4566EC057527}">
      <dgm:prSet/>
      <dgm:spPr/>
      <dgm:t>
        <a:bodyPr/>
        <a:lstStyle/>
        <a:p>
          <a:endParaRPr lang="en-NZ"/>
        </a:p>
      </dgm:t>
    </dgm:pt>
    <dgm:pt modelId="{BF26D79A-29C2-4601-8391-A12D6C053553}" type="pres">
      <dgm:prSet presAssocID="{C84BFE5D-3ECA-4B9E-935A-3A0767B88FE8}" presName="Name0" presStyleCnt="0">
        <dgm:presLayoutVars>
          <dgm:dir/>
          <dgm:animLvl val="lvl"/>
          <dgm:resizeHandles val="exact"/>
        </dgm:presLayoutVars>
      </dgm:prSet>
      <dgm:spPr/>
      <dgm:t>
        <a:bodyPr/>
        <a:lstStyle/>
        <a:p>
          <a:endParaRPr lang="en-NZ"/>
        </a:p>
      </dgm:t>
    </dgm:pt>
    <dgm:pt modelId="{A7D69EB9-C406-483F-94F4-3DC7CF7AC1E6}" type="pres">
      <dgm:prSet presAssocID="{1797ABF2-FC66-4B3C-9ED3-1EC5EEC5141A}" presName="composite" presStyleCnt="0"/>
      <dgm:spPr/>
    </dgm:pt>
    <dgm:pt modelId="{4B96A3F1-E745-4136-828C-1F9531DEBD3C}" type="pres">
      <dgm:prSet presAssocID="{1797ABF2-FC66-4B3C-9ED3-1EC5EEC5141A}" presName="parTx" presStyleLbl="alignNode1" presStyleIdx="0" presStyleCnt="2">
        <dgm:presLayoutVars>
          <dgm:chMax val="0"/>
          <dgm:chPref val="0"/>
          <dgm:bulletEnabled val="1"/>
        </dgm:presLayoutVars>
      </dgm:prSet>
      <dgm:spPr/>
      <dgm:t>
        <a:bodyPr/>
        <a:lstStyle/>
        <a:p>
          <a:endParaRPr lang="en-NZ"/>
        </a:p>
      </dgm:t>
    </dgm:pt>
    <dgm:pt modelId="{E376F7AE-3197-4900-A697-B4CD76D608E7}" type="pres">
      <dgm:prSet presAssocID="{1797ABF2-FC66-4B3C-9ED3-1EC5EEC5141A}" presName="desTx" presStyleLbl="alignAccFollowNode1" presStyleIdx="0" presStyleCnt="2">
        <dgm:presLayoutVars>
          <dgm:bulletEnabled val="1"/>
        </dgm:presLayoutVars>
      </dgm:prSet>
      <dgm:spPr/>
      <dgm:t>
        <a:bodyPr/>
        <a:lstStyle/>
        <a:p>
          <a:endParaRPr lang="en-NZ"/>
        </a:p>
      </dgm:t>
    </dgm:pt>
    <dgm:pt modelId="{77280D37-4F5F-41B6-947D-228A2C4CE0B5}" type="pres">
      <dgm:prSet presAssocID="{0C7AB256-9A90-404A-A85C-01EDF04A0D37}" presName="space" presStyleCnt="0"/>
      <dgm:spPr/>
    </dgm:pt>
    <dgm:pt modelId="{2652D5F0-7046-4FF2-9BF6-317C41FD7E3D}" type="pres">
      <dgm:prSet presAssocID="{2C60FB29-5268-4D00-952A-CD0E4EB22C32}" presName="composite" presStyleCnt="0"/>
      <dgm:spPr/>
    </dgm:pt>
    <dgm:pt modelId="{1680D196-ECEA-4353-BDDA-CA7399856874}" type="pres">
      <dgm:prSet presAssocID="{2C60FB29-5268-4D00-952A-CD0E4EB22C32}" presName="parTx" presStyleLbl="alignNode1" presStyleIdx="1" presStyleCnt="2">
        <dgm:presLayoutVars>
          <dgm:chMax val="0"/>
          <dgm:chPref val="0"/>
          <dgm:bulletEnabled val="1"/>
        </dgm:presLayoutVars>
      </dgm:prSet>
      <dgm:spPr/>
      <dgm:t>
        <a:bodyPr/>
        <a:lstStyle/>
        <a:p>
          <a:endParaRPr lang="en-NZ"/>
        </a:p>
      </dgm:t>
    </dgm:pt>
    <dgm:pt modelId="{6864E562-7826-48B0-996C-89E936042ECE}" type="pres">
      <dgm:prSet presAssocID="{2C60FB29-5268-4D00-952A-CD0E4EB22C32}" presName="desTx" presStyleLbl="alignAccFollowNode1" presStyleIdx="1" presStyleCnt="2">
        <dgm:presLayoutVars>
          <dgm:bulletEnabled val="1"/>
        </dgm:presLayoutVars>
      </dgm:prSet>
      <dgm:spPr/>
      <dgm:t>
        <a:bodyPr/>
        <a:lstStyle/>
        <a:p>
          <a:endParaRPr lang="en-NZ"/>
        </a:p>
      </dgm:t>
    </dgm:pt>
  </dgm:ptLst>
  <dgm:cxnLst>
    <dgm:cxn modelId="{71A9C036-6F11-4337-A772-AAE2E7C38770}" srcId="{2C60FB29-5268-4D00-952A-CD0E4EB22C32}" destId="{E9E0149D-EF8C-4950-B831-7C1439481F15}" srcOrd="1" destOrd="0" parTransId="{4092B878-4357-4CD8-A5E3-A64254265684}" sibTransId="{193E02AC-06F0-4C1F-B112-284E01E2C97D}"/>
    <dgm:cxn modelId="{8DA520E8-8353-4A9A-A19F-7ABCAA4CD8C8}" type="presOf" srcId="{2C60FB29-5268-4D00-952A-CD0E4EB22C32}" destId="{1680D196-ECEA-4353-BDDA-CA7399856874}" srcOrd="0" destOrd="0" presId="urn:microsoft.com/office/officeart/2005/8/layout/hList1"/>
    <dgm:cxn modelId="{D43482CA-6A1D-45DC-8A69-54C8AD39C23F}" type="presOf" srcId="{0CAEBDF7-21B3-4F85-8250-AA453698105F}" destId="{6864E562-7826-48B0-996C-89E936042ECE}" srcOrd="0" destOrd="2" presId="urn:microsoft.com/office/officeart/2005/8/layout/hList1"/>
    <dgm:cxn modelId="{2BDD910E-A3CD-4549-9EB9-C1A5478E80E2}" type="presOf" srcId="{E9E0149D-EF8C-4950-B831-7C1439481F15}" destId="{6864E562-7826-48B0-996C-89E936042ECE}" srcOrd="0" destOrd="1" presId="urn:microsoft.com/office/officeart/2005/8/layout/hList1"/>
    <dgm:cxn modelId="{6FD03351-0357-4603-A13D-EF253C0FDE0E}" srcId="{1797ABF2-FC66-4B3C-9ED3-1EC5EEC5141A}" destId="{C63C918A-5C73-4DEB-98D1-DBD8236DD316}" srcOrd="2" destOrd="0" parTransId="{016FA93B-8039-47E3-A3D6-148DA9EBC66B}" sibTransId="{B7B84FDA-6A31-49EC-8DC5-D68FDBFF00F5}"/>
    <dgm:cxn modelId="{EB864F65-E7CB-4446-856B-61774F844765}" srcId="{2C60FB29-5268-4D00-952A-CD0E4EB22C32}" destId="{2E02B448-72D5-44E3-8BCB-767A86CE8088}" srcOrd="3" destOrd="0" parTransId="{1DD60C78-28DF-416E-A817-23F2D06B7817}" sibTransId="{224DB43F-488F-4EF2-9364-50AD41FFCF6D}"/>
    <dgm:cxn modelId="{34CA26DA-813E-4D4C-BC44-4566EC057527}" srcId="{2C60FB29-5268-4D00-952A-CD0E4EB22C32}" destId="{38016357-8161-4839-ABC3-75616D9203A6}" srcOrd="0" destOrd="0" parTransId="{B96AA59D-D833-4E56-A05F-ECCBA6B9846D}" sibTransId="{BFB0CA23-0454-4872-B664-B3A5AFA11F9E}"/>
    <dgm:cxn modelId="{D1CBF526-3337-458D-AAFE-C6546106B211}" srcId="{C84BFE5D-3ECA-4B9E-935A-3A0767B88FE8}" destId="{1797ABF2-FC66-4B3C-9ED3-1EC5EEC5141A}" srcOrd="0" destOrd="0" parTransId="{38F8035A-937D-42F0-BAFD-2653B52C10D9}" sibTransId="{0C7AB256-9A90-404A-A85C-01EDF04A0D37}"/>
    <dgm:cxn modelId="{26AA09E0-7F14-4556-B8E5-98928CFD0FF0}" type="presOf" srcId="{1797ABF2-FC66-4B3C-9ED3-1EC5EEC5141A}" destId="{4B96A3F1-E745-4136-828C-1F9531DEBD3C}" srcOrd="0" destOrd="0" presId="urn:microsoft.com/office/officeart/2005/8/layout/hList1"/>
    <dgm:cxn modelId="{895920E7-B969-4358-94D5-04F841A9A3A4}" srcId="{2C60FB29-5268-4D00-952A-CD0E4EB22C32}" destId="{0CAEBDF7-21B3-4F85-8250-AA453698105F}" srcOrd="2" destOrd="0" parTransId="{12C17295-9A3C-46FF-AC49-32F07047CCD1}" sibTransId="{F6070E20-5AC5-4E60-8D83-4DCA77166136}"/>
    <dgm:cxn modelId="{B8BAE914-B53E-4A22-9EBA-ADFA26F5521F}" srcId="{C84BFE5D-3ECA-4B9E-935A-3A0767B88FE8}" destId="{2C60FB29-5268-4D00-952A-CD0E4EB22C32}" srcOrd="1" destOrd="0" parTransId="{C77996C7-3005-4D98-B7FE-1F3130837495}" sibTransId="{148F7F18-EEAD-4E26-936E-6A73554F4EF3}"/>
    <dgm:cxn modelId="{C42651E8-1AB5-41B0-B263-DCEAAA23BF19}" type="presOf" srcId="{C84BFE5D-3ECA-4B9E-935A-3A0767B88FE8}" destId="{BF26D79A-29C2-4601-8391-A12D6C053553}" srcOrd="0" destOrd="0" presId="urn:microsoft.com/office/officeart/2005/8/layout/hList1"/>
    <dgm:cxn modelId="{AE6D641C-A9A5-4D4A-8ECB-B0368C6BBD50}" srcId="{1797ABF2-FC66-4B3C-9ED3-1EC5EEC5141A}" destId="{B90FD140-E0D4-47DA-8DBB-5044936A4854}" srcOrd="0" destOrd="0" parTransId="{15FC9892-2624-4EEE-82BC-2A1942FD9BE3}" sibTransId="{1456BAD8-6FF9-4BE1-BF69-389C24B30898}"/>
    <dgm:cxn modelId="{38C472B8-E605-4E57-A019-111C39AAFDCB}" type="presOf" srcId="{B90FD140-E0D4-47DA-8DBB-5044936A4854}" destId="{E376F7AE-3197-4900-A697-B4CD76D608E7}" srcOrd="0" destOrd="0" presId="urn:microsoft.com/office/officeart/2005/8/layout/hList1"/>
    <dgm:cxn modelId="{1A605013-FE64-4459-B697-F7FFCD07E327}" type="presOf" srcId="{1F840824-928F-4B68-A433-FF423330DD6D}" destId="{E376F7AE-3197-4900-A697-B4CD76D608E7}" srcOrd="0" destOrd="1" presId="urn:microsoft.com/office/officeart/2005/8/layout/hList1"/>
    <dgm:cxn modelId="{6A87C839-DC60-4F14-B443-11DC72DD55F9}" srcId="{1797ABF2-FC66-4B3C-9ED3-1EC5EEC5141A}" destId="{1F840824-928F-4B68-A433-FF423330DD6D}" srcOrd="1" destOrd="0" parTransId="{923A11CA-AED6-499C-8531-EB103507C65B}" sibTransId="{09BD2E34-FE94-4ED9-AE09-3AEE11FC1E43}"/>
    <dgm:cxn modelId="{F821B2B7-C49E-4CF3-929F-74D363404F04}" type="presOf" srcId="{38016357-8161-4839-ABC3-75616D9203A6}" destId="{6864E562-7826-48B0-996C-89E936042ECE}" srcOrd="0" destOrd="0" presId="urn:microsoft.com/office/officeart/2005/8/layout/hList1"/>
    <dgm:cxn modelId="{AEB75535-4F39-45E3-80AF-B810E81F52F2}" type="presOf" srcId="{C63C918A-5C73-4DEB-98D1-DBD8236DD316}" destId="{E376F7AE-3197-4900-A697-B4CD76D608E7}" srcOrd="0" destOrd="2" presId="urn:microsoft.com/office/officeart/2005/8/layout/hList1"/>
    <dgm:cxn modelId="{9AAA949D-33D8-4EBD-817B-F1DA92B7BEF8}" type="presOf" srcId="{2E02B448-72D5-44E3-8BCB-767A86CE8088}" destId="{6864E562-7826-48B0-996C-89E936042ECE}" srcOrd="0" destOrd="3" presId="urn:microsoft.com/office/officeart/2005/8/layout/hList1"/>
    <dgm:cxn modelId="{A1769326-2E2B-48CB-BD8F-8C749BF85413}" type="presParOf" srcId="{BF26D79A-29C2-4601-8391-A12D6C053553}" destId="{A7D69EB9-C406-483F-94F4-3DC7CF7AC1E6}" srcOrd="0" destOrd="0" presId="urn:microsoft.com/office/officeart/2005/8/layout/hList1"/>
    <dgm:cxn modelId="{E70DA67E-FD28-4C3C-991D-679F8FA4C64A}" type="presParOf" srcId="{A7D69EB9-C406-483F-94F4-3DC7CF7AC1E6}" destId="{4B96A3F1-E745-4136-828C-1F9531DEBD3C}" srcOrd="0" destOrd="0" presId="urn:microsoft.com/office/officeart/2005/8/layout/hList1"/>
    <dgm:cxn modelId="{DB6C299C-CD16-45C3-BD41-ADBDEC1C1F2E}" type="presParOf" srcId="{A7D69EB9-C406-483F-94F4-3DC7CF7AC1E6}" destId="{E376F7AE-3197-4900-A697-B4CD76D608E7}" srcOrd="1" destOrd="0" presId="urn:microsoft.com/office/officeart/2005/8/layout/hList1"/>
    <dgm:cxn modelId="{E8400D4C-6589-4A4F-9DB4-3907FD6980FE}" type="presParOf" srcId="{BF26D79A-29C2-4601-8391-A12D6C053553}" destId="{77280D37-4F5F-41B6-947D-228A2C4CE0B5}" srcOrd="1" destOrd="0" presId="urn:microsoft.com/office/officeart/2005/8/layout/hList1"/>
    <dgm:cxn modelId="{21D5918A-A5A8-4F01-A5F2-CA2A5407A3BF}" type="presParOf" srcId="{BF26D79A-29C2-4601-8391-A12D6C053553}" destId="{2652D5F0-7046-4FF2-9BF6-317C41FD7E3D}" srcOrd="2" destOrd="0" presId="urn:microsoft.com/office/officeart/2005/8/layout/hList1"/>
    <dgm:cxn modelId="{E3B7E365-8E0A-4FAA-A9AB-31FB9C5ED216}" type="presParOf" srcId="{2652D5F0-7046-4FF2-9BF6-317C41FD7E3D}" destId="{1680D196-ECEA-4353-BDDA-CA7399856874}" srcOrd="0" destOrd="0" presId="urn:microsoft.com/office/officeart/2005/8/layout/hList1"/>
    <dgm:cxn modelId="{927D1860-5C18-4A71-A0BB-F9A89A2F1B5A}" type="presParOf" srcId="{2652D5F0-7046-4FF2-9BF6-317C41FD7E3D}" destId="{6864E562-7826-48B0-996C-89E936042ECE}"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96A3F1-E745-4136-828C-1F9531DEBD3C}">
      <dsp:nvSpPr>
        <dsp:cNvPr id="0" name=""/>
        <dsp:cNvSpPr/>
      </dsp:nvSpPr>
      <dsp:spPr>
        <a:xfrm>
          <a:off x="2607" y="72669"/>
          <a:ext cx="2541873" cy="5760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NZ" sz="2000" b="1" kern="1200" dirty="0" smtClean="0"/>
            <a:t>Ownership</a:t>
          </a:r>
          <a:endParaRPr lang="en-NZ" sz="2000" b="1" kern="1200" dirty="0"/>
        </a:p>
      </dsp:txBody>
      <dsp:txXfrm>
        <a:off x="2607" y="72669"/>
        <a:ext cx="2541873" cy="576000"/>
      </dsp:txXfrm>
    </dsp:sp>
    <dsp:sp modelId="{E376F7AE-3197-4900-A697-B4CD76D608E7}">
      <dsp:nvSpPr>
        <dsp:cNvPr id="0" name=""/>
        <dsp:cNvSpPr/>
      </dsp:nvSpPr>
      <dsp:spPr>
        <a:xfrm>
          <a:off x="2607" y="648669"/>
          <a:ext cx="2541873" cy="323909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NZ" sz="2000" kern="1200" dirty="0" smtClean="0">
              <a:solidFill>
                <a:schemeClr val="tx2"/>
              </a:solidFill>
            </a:rPr>
            <a:t>Routine maintenance</a:t>
          </a:r>
          <a:endParaRPr lang="en-NZ" sz="2000" kern="1200" dirty="0">
            <a:solidFill>
              <a:schemeClr val="tx2"/>
            </a:solidFill>
          </a:endParaRPr>
        </a:p>
        <a:p>
          <a:pPr marL="228600" lvl="1" indent="-228600" algn="l" defTabSz="889000">
            <a:lnSpc>
              <a:spcPct val="90000"/>
            </a:lnSpc>
            <a:spcBef>
              <a:spcPct val="0"/>
            </a:spcBef>
            <a:spcAft>
              <a:spcPct val="15000"/>
            </a:spcAft>
            <a:buChar char="••"/>
          </a:pPr>
          <a:r>
            <a:rPr lang="en-NZ" sz="2000" kern="1200" dirty="0" smtClean="0">
              <a:solidFill>
                <a:schemeClr val="tx2"/>
              </a:solidFill>
            </a:rPr>
            <a:t>Vegetation management</a:t>
          </a:r>
          <a:endParaRPr lang="en-NZ" sz="2000" kern="1200" dirty="0">
            <a:solidFill>
              <a:schemeClr val="tx2"/>
            </a:solidFill>
          </a:endParaRPr>
        </a:p>
        <a:p>
          <a:pPr marL="228600" lvl="1" indent="-228600" algn="l" defTabSz="889000">
            <a:lnSpc>
              <a:spcPct val="90000"/>
            </a:lnSpc>
            <a:spcBef>
              <a:spcPct val="0"/>
            </a:spcBef>
            <a:spcAft>
              <a:spcPct val="15000"/>
            </a:spcAft>
            <a:buChar char="••"/>
          </a:pPr>
          <a:r>
            <a:rPr lang="en-NZ" sz="2000" kern="1200" dirty="0" smtClean="0">
              <a:solidFill>
                <a:schemeClr val="tx2"/>
              </a:solidFill>
            </a:rPr>
            <a:t>Compliance with any laws and regulations</a:t>
          </a:r>
          <a:endParaRPr lang="en-NZ" sz="2000" kern="1200" dirty="0">
            <a:solidFill>
              <a:schemeClr val="tx2"/>
            </a:solidFill>
          </a:endParaRPr>
        </a:p>
        <a:p>
          <a:pPr marL="228600" lvl="1" indent="-228600" algn="l" defTabSz="889000">
            <a:lnSpc>
              <a:spcPct val="90000"/>
            </a:lnSpc>
            <a:spcBef>
              <a:spcPct val="0"/>
            </a:spcBef>
            <a:spcAft>
              <a:spcPct val="15000"/>
            </a:spcAft>
            <a:buChar char="••"/>
          </a:pPr>
          <a:r>
            <a:rPr lang="en-US" sz="2000" kern="1200" dirty="0" smtClean="0">
              <a:solidFill>
                <a:schemeClr val="tx2"/>
              </a:solidFill>
            </a:rPr>
            <a:t>Random interruptions (</a:t>
          </a:r>
          <a:r>
            <a:rPr lang="en-US" sz="2000" kern="1200" dirty="0" err="1" smtClean="0">
              <a:solidFill>
                <a:schemeClr val="tx2"/>
              </a:solidFill>
            </a:rPr>
            <a:t>eg</a:t>
          </a:r>
          <a:r>
            <a:rPr lang="en-US" sz="2000" kern="1200" dirty="0" smtClean="0">
              <a:solidFill>
                <a:schemeClr val="tx2"/>
              </a:solidFill>
            </a:rPr>
            <a:t>, storms)</a:t>
          </a:r>
          <a:endParaRPr lang="en-NZ" sz="2000" kern="1200" dirty="0">
            <a:solidFill>
              <a:schemeClr val="tx2"/>
            </a:solidFill>
          </a:endParaRPr>
        </a:p>
      </dsp:txBody>
      <dsp:txXfrm>
        <a:off x="2607" y="648669"/>
        <a:ext cx="2541873" cy="3239099"/>
      </dsp:txXfrm>
    </dsp:sp>
    <dsp:sp modelId="{1680D196-ECEA-4353-BDDA-CA7399856874}">
      <dsp:nvSpPr>
        <dsp:cNvPr id="0" name=""/>
        <dsp:cNvSpPr/>
      </dsp:nvSpPr>
      <dsp:spPr>
        <a:xfrm>
          <a:off x="2900343" y="72669"/>
          <a:ext cx="2541873" cy="5760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NZ" sz="2000" b="1" kern="1200" dirty="0" smtClean="0"/>
            <a:t>Health</a:t>
          </a:r>
          <a:endParaRPr lang="en-NZ" sz="2000" b="1" kern="1200" dirty="0"/>
        </a:p>
      </dsp:txBody>
      <dsp:txXfrm>
        <a:off x="2900343" y="72669"/>
        <a:ext cx="2541873" cy="576000"/>
      </dsp:txXfrm>
    </dsp:sp>
    <dsp:sp modelId="{6864E562-7826-48B0-996C-89E936042ECE}">
      <dsp:nvSpPr>
        <dsp:cNvPr id="0" name=""/>
        <dsp:cNvSpPr/>
      </dsp:nvSpPr>
      <dsp:spPr>
        <a:xfrm>
          <a:off x="2900343" y="648669"/>
          <a:ext cx="2541873" cy="323909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NZ" sz="2000" kern="1200" dirty="0" smtClean="0">
              <a:solidFill>
                <a:schemeClr val="tx2"/>
              </a:solidFill>
            </a:rPr>
            <a:t>Ensuring sufficient health</a:t>
          </a:r>
        </a:p>
        <a:p>
          <a:pPr marL="228600" lvl="1" indent="-228600" algn="l" defTabSz="889000">
            <a:lnSpc>
              <a:spcPct val="90000"/>
            </a:lnSpc>
            <a:spcBef>
              <a:spcPct val="0"/>
            </a:spcBef>
            <a:spcAft>
              <a:spcPct val="15000"/>
            </a:spcAft>
            <a:buChar char="••"/>
          </a:pPr>
          <a:r>
            <a:rPr lang="en-NZ" sz="2000" kern="1200" dirty="0" smtClean="0">
              <a:solidFill>
                <a:schemeClr val="tx2"/>
              </a:solidFill>
            </a:rPr>
            <a:t>Maintenance of old assets</a:t>
          </a:r>
        </a:p>
        <a:p>
          <a:pPr marL="228600" lvl="1" indent="-228600" algn="l" defTabSz="889000">
            <a:lnSpc>
              <a:spcPct val="90000"/>
            </a:lnSpc>
            <a:spcBef>
              <a:spcPct val="0"/>
            </a:spcBef>
            <a:spcAft>
              <a:spcPct val="15000"/>
            </a:spcAft>
            <a:buChar char="••"/>
          </a:pPr>
          <a:r>
            <a:rPr lang="en-NZ" sz="2000" kern="1200" dirty="0" smtClean="0">
              <a:solidFill>
                <a:schemeClr val="tx2"/>
              </a:solidFill>
            </a:rPr>
            <a:t>Replacement of old assets</a:t>
          </a:r>
        </a:p>
      </dsp:txBody>
      <dsp:txXfrm>
        <a:off x="2900343" y="648669"/>
        <a:ext cx="2541873" cy="3239099"/>
      </dsp:txXfrm>
    </dsp:sp>
    <dsp:sp modelId="{3202F1D0-DD2D-45F5-A4CF-E694F607FD41}">
      <dsp:nvSpPr>
        <dsp:cNvPr id="0" name=""/>
        <dsp:cNvSpPr/>
      </dsp:nvSpPr>
      <dsp:spPr>
        <a:xfrm>
          <a:off x="5798079" y="72669"/>
          <a:ext cx="2541873" cy="5760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NZ" sz="2000" b="1" kern="1200" dirty="0" smtClean="0"/>
            <a:t>Capacity</a:t>
          </a:r>
          <a:endParaRPr lang="en-NZ" sz="2000" b="1" kern="1200" dirty="0"/>
        </a:p>
      </dsp:txBody>
      <dsp:txXfrm>
        <a:off x="5798079" y="72669"/>
        <a:ext cx="2541873" cy="576000"/>
      </dsp:txXfrm>
    </dsp:sp>
    <dsp:sp modelId="{31E4F569-9A90-46F7-8C42-BE7E1172BF1B}">
      <dsp:nvSpPr>
        <dsp:cNvPr id="0" name=""/>
        <dsp:cNvSpPr/>
      </dsp:nvSpPr>
      <dsp:spPr>
        <a:xfrm>
          <a:off x="5798079" y="648669"/>
          <a:ext cx="2541873" cy="323909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NZ" sz="2000" kern="1200" dirty="0" smtClean="0">
              <a:solidFill>
                <a:schemeClr val="tx2"/>
              </a:solidFill>
            </a:rPr>
            <a:t>Changing requirements of consumers</a:t>
          </a:r>
          <a:endParaRPr lang="en-NZ" sz="2000" kern="1200" dirty="0">
            <a:solidFill>
              <a:schemeClr val="tx2"/>
            </a:solidFill>
          </a:endParaRPr>
        </a:p>
        <a:p>
          <a:pPr marL="228600" lvl="1" indent="-228600" algn="l" defTabSz="889000">
            <a:lnSpc>
              <a:spcPct val="90000"/>
            </a:lnSpc>
            <a:spcBef>
              <a:spcPct val="0"/>
            </a:spcBef>
            <a:spcAft>
              <a:spcPct val="15000"/>
            </a:spcAft>
            <a:buChar char="••"/>
          </a:pPr>
          <a:r>
            <a:rPr lang="en-US" sz="2000" kern="1200" dirty="0" smtClean="0">
              <a:solidFill>
                <a:schemeClr val="tx2"/>
              </a:solidFill>
            </a:rPr>
            <a:t>Total demand</a:t>
          </a:r>
          <a:endParaRPr lang="en-NZ" sz="2000" kern="1200" dirty="0">
            <a:solidFill>
              <a:schemeClr val="tx2"/>
            </a:solidFill>
          </a:endParaRPr>
        </a:p>
        <a:p>
          <a:pPr marL="228600" lvl="1" indent="-228600" algn="l" defTabSz="889000">
            <a:lnSpc>
              <a:spcPct val="90000"/>
            </a:lnSpc>
            <a:spcBef>
              <a:spcPct val="0"/>
            </a:spcBef>
            <a:spcAft>
              <a:spcPct val="15000"/>
            </a:spcAft>
            <a:buChar char="••"/>
          </a:pPr>
          <a:r>
            <a:rPr lang="en-US" sz="2000" kern="1200" dirty="0" smtClean="0">
              <a:solidFill>
                <a:schemeClr val="tx2"/>
              </a:solidFill>
            </a:rPr>
            <a:t>Locational demand</a:t>
          </a:r>
          <a:endParaRPr lang="en-NZ" sz="2000" kern="1200" dirty="0">
            <a:solidFill>
              <a:schemeClr val="tx2"/>
            </a:solidFill>
          </a:endParaRPr>
        </a:p>
        <a:p>
          <a:pPr marL="228600" lvl="1" indent="-228600" algn="l" defTabSz="889000">
            <a:lnSpc>
              <a:spcPct val="90000"/>
            </a:lnSpc>
            <a:spcBef>
              <a:spcPct val="0"/>
            </a:spcBef>
            <a:spcAft>
              <a:spcPct val="15000"/>
            </a:spcAft>
            <a:buChar char="••"/>
          </a:pPr>
          <a:r>
            <a:rPr lang="en-US" sz="2000" kern="1200" dirty="0" smtClean="0">
              <a:solidFill>
                <a:schemeClr val="tx2"/>
              </a:solidFill>
            </a:rPr>
            <a:t>New connections</a:t>
          </a:r>
          <a:endParaRPr lang="en-NZ" sz="2000" kern="1200" dirty="0" smtClean="0">
            <a:solidFill>
              <a:schemeClr val="tx2"/>
            </a:solidFill>
          </a:endParaRPr>
        </a:p>
        <a:p>
          <a:pPr marL="228600" lvl="1" indent="-228600" algn="l" defTabSz="889000">
            <a:lnSpc>
              <a:spcPct val="90000"/>
            </a:lnSpc>
            <a:spcBef>
              <a:spcPct val="0"/>
            </a:spcBef>
            <a:spcAft>
              <a:spcPct val="15000"/>
            </a:spcAft>
            <a:buChar char="••"/>
          </a:pPr>
          <a:endParaRPr lang="en-NZ" sz="2000" kern="1200" dirty="0">
            <a:solidFill>
              <a:schemeClr val="tx2"/>
            </a:solidFill>
          </a:endParaRPr>
        </a:p>
      </dsp:txBody>
      <dsp:txXfrm>
        <a:off x="5798079" y="648669"/>
        <a:ext cx="2541873" cy="32390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96A3F1-E745-4136-828C-1F9531DEBD3C}">
      <dsp:nvSpPr>
        <dsp:cNvPr id="0" name=""/>
        <dsp:cNvSpPr/>
      </dsp:nvSpPr>
      <dsp:spPr>
        <a:xfrm>
          <a:off x="27" y="52121"/>
          <a:ext cx="2624565" cy="757777"/>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lvl="0" algn="ctr" defTabSz="933450">
            <a:lnSpc>
              <a:spcPct val="90000"/>
            </a:lnSpc>
            <a:spcBef>
              <a:spcPct val="0"/>
            </a:spcBef>
            <a:spcAft>
              <a:spcPct val="35000"/>
            </a:spcAft>
          </a:pPr>
          <a:r>
            <a:rPr lang="en-NZ" sz="2100" b="1" kern="1200" dirty="0" smtClean="0"/>
            <a:t>Network characteristics</a:t>
          </a:r>
          <a:endParaRPr lang="en-NZ" sz="2100" b="1" kern="1200" dirty="0"/>
        </a:p>
      </dsp:txBody>
      <dsp:txXfrm>
        <a:off x="27" y="52121"/>
        <a:ext cx="2624565" cy="757777"/>
      </dsp:txXfrm>
    </dsp:sp>
    <dsp:sp modelId="{E376F7AE-3197-4900-A697-B4CD76D608E7}">
      <dsp:nvSpPr>
        <dsp:cNvPr id="0" name=""/>
        <dsp:cNvSpPr/>
      </dsp:nvSpPr>
      <dsp:spPr>
        <a:xfrm>
          <a:off x="27" y="809898"/>
          <a:ext cx="2624565" cy="3098418"/>
        </a:xfrm>
        <a:prstGeom prst="rect">
          <a:avLst/>
        </a:prstGeom>
        <a:solidFill>
          <a:schemeClr val="accent3">
            <a:alpha val="90000"/>
            <a:tint val="40000"/>
            <a:hueOff val="0"/>
            <a:satOff val="0"/>
            <a:lumOff val="0"/>
            <a:alphaOff val="0"/>
          </a:schemeClr>
        </a:solidFill>
        <a:ln w="254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en-NZ" sz="2100" kern="1200" dirty="0" smtClean="0">
              <a:solidFill>
                <a:schemeClr val="tx2"/>
              </a:solidFill>
            </a:rPr>
            <a:t>Network design/topology</a:t>
          </a:r>
          <a:endParaRPr lang="en-NZ" sz="2100" kern="1200" dirty="0">
            <a:solidFill>
              <a:schemeClr val="tx2"/>
            </a:solidFill>
          </a:endParaRPr>
        </a:p>
        <a:p>
          <a:pPr marL="228600" lvl="1" indent="-228600" algn="l" defTabSz="933450">
            <a:lnSpc>
              <a:spcPct val="90000"/>
            </a:lnSpc>
            <a:spcBef>
              <a:spcPct val="0"/>
            </a:spcBef>
            <a:spcAft>
              <a:spcPct val="15000"/>
            </a:spcAft>
            <a:buChar char="••"/>
          </a:pPr>
          <a:r>
            <a:rPr lang="en-US" sz="2100" kern="1200" dirty="0" smtClean="0">
              <a:solidFill>
                <a:schemeClr val="tx2"/>
              </a:solidFill>
            </a:rPr>
            <a:t>Network topography</a:t>
          </a:r>
          <a:endParaRPr lang="en-NZ" sz="2100" kern="1200" dirty="0">
            <a:solidFill>
              <a:schemeClr val="tx2"/>
            </a:solidFill>
          </a:endParaRPr>
        </a:p>
        <a:p>
          <a:pPr marL="228600" lvl="1" indent="-228600" algn="l" defTabSz="933450">
            <a:lnSpc>
              <a:spcPct val="90000"/>
            </a:lnSpc>
            <a:spcBef>
              <a:spcPct val="0"/>
            </a:spcBef>
            <a:spcAft>
              <a:spcPct val="15000"/>
            </a:spcAft>
            <a:buChar char="••"/>
          </a:pPr>
          <a:r>
            <a:rPr lang="en-US" sz="2100" kern="1200" dirty="0" smtClean="0">
              <a:solidFill>
                <a:schemeClr val="tx2"/>
              </a:solidFill>
            </a:rPr>
            <a:t>Consumer types (rural vs. urban, etc.)</a:t>
          </a:r>
          <a:endParaRPr lang="en-NZ" sz="2100" kern="1200" dirty="0">
            <a:solidFill>
              <a:schemeClr val="tx2"/>
            </a:solidFill>
          </a:endParaRPr>
        </a:p>
      </dsp:txBody>
      <dsp:txXfrm>
        <a:off x="27" y="809898"/>
        <a:ext cx="2624565" cy="3098418"/>
      </dsp:txXfrm>
    </dsp:sp>
    <dsp:sp modelId="{1680D196-ECEA-4353-BDDA-CA7399856874}">
      <dsp:nvSpPr>
        <dsp:cNvPr id="0" name=""/>
        <dsp:cNvSpPr/>
      </dsp:nvSpPr>
      <dsp:spPr>
        <a:xfrm>
          <a:off x="2992031" y="52121"/>
          <a:ext cx="2624565" cy="757777"/>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lvl="0" algn="ctr" defTabSz="933450">
            <a:lnSpc>
              <a:spcPct val="90000"/>
            </a:lnSpc>
            <a:spcBef>
              <a:spcPct val="0"/>
            </a:spcBef>
            <a:spcAft>
              <a:spcPct val="35000"/>
            </a:spcAft>
          </a:pPr>
          <a:r>
            <a:rPr lang="en-NZ" sz="2100" b="1" kern="1200" dirty="0" smtClean="0"/>
            <a:t>Time changes</a:t>
          </a:r>
          <a:endParaRPr lang="en-NZ" sz="2100" b="1" kern="1200" dirty="0"/>
        </a:p>
      </dsp:txBody>
      <dsp:txXfrm>
        <a:off x="2992031" y="52121"/>
        <a:ext cx="2624565" cy="757777"/>
      </dsp:txXfrm>
    </dsp:sp>
    <dsp:sp modelId="{6864E562-7826-48B0-996C-89E936042ECE}">
      <dsp:nvSpPr>
        <dsp:cNvPr id="0" name=""/>
        <dsp:cNvSpPr/>
      </dsp:nvSpPr>
      <dsp:spPr>
        <a:xfrm>
          <a:off x="2992031" y="809898"/>
          <a:ext cx="2624565" cy="3098418"/>
        </a:xfrm>
        <a:prstGeom prst="rect">
          <a:avLst/>
        </a:prstGeom>
        <a:solidFill>
          <a:schemeClr val="accent3">
            <a:alpha val="90000"/>
            <a:tint val="40000"/>
            <a:hueOff val="0"/>
            <a:satOff val="0"/>
            <a:lumOff val="0"/>
            <a:alphaOff val="0"/>
          </a:schemeClr>
        </a:solidFill>
        <a:ln w="254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en-NZ" sz="2100" kern="1200" dirty="0" smtClean="0">
              <a:solidFill>
                <a:schemeClr val="tx2"/>
              </a:solidFill>
            </a:rPr>
            <a:t>Changes in laws and regulations</a:t>
          </a:r>
        </a:p>
        <a:p>
          <a:pPr marL="228600" lvl="1" indent="-228600" algn="l" defTabSz="933450">
            <a:lnSpc>
              <a:spcPct val="90000"/>
            </a:lnSpc>
            <a:spcBef>
              <a:spcPct val="0"/>
            </a:spcBef>
            <a:spcAft>
              <a:spcPct val="15000"/>
            </a:spcAft>
            <a:buChar char="••"/>
          </a:pPr>
          <a:r>
            <a:rPr lang="en-US" sz="2100" kern="1200" dirty="0" smtClean="0">
              <a:solidFill>
                <a:schemeClr val="tx2"/>
              </a:solidFill>
            </a:rPr>
            <a:t>Changes in target level of quality</a:t>
          </a:r>
          <a:endParaRPr lang="en-NZ" sz="2100" kern="1200" dirty="0" smtClean="0">
            <a:solidFill>
              <a:schemeClr val="tx2"/>
            </a:solidFill>
          </a:endParaRPr>
        </a:p>
        <a:p>
          <a:pPr marL="228600" lvl="1" indent="-228600" algn="l" defTabSz="933450">
            <a:lnSpc>
              <a:spcPct val="90000"/>
            </a:lnSpc>
            <a:spcBef>
              <a:spcPct val="0"/>
            </a:spcBef>
            <a:spcAft>
              <a:spcPct val="15000"/>
            </a:spcAft>
            <a:buChar char="••"/>
          </a:pPr>
          <a:r>
            <a:rPr lang="en-US" sz="2100" kern="1200" dirty="0" smtClean="0">
              <a:solidFill>
                <a:schemeClr val="tx2"/>
              </a:solidFill>
            </a:rPr>
            <a:t>Changes in company attitude to risk</a:t>
          </a:r>
          <a:endParaRPr lang="en-NZ" sz="2100" kern="1200" dirty="0" smtClean="0">
            <a:solidFill>
              <a:schemeClr val="tx2"/>
            </a:solidFill>
          </a:endParaRPr>
        </a:p>
        <a:p>
          <a:pPr marL="228600" lvl="1" indent="-228600" algn="l" defTabSz="933450">
            <a:lnSpc>
              <a:spcPct val="90000"/>
            </a:lnSpc>
            <a:spcBef>
              <a:spcPct val="0"/>
            </a:spcBef>
            <a:spcAft>
              <a:spcPct val="15000"/>
            </a:spcAft>
            <a:buChar char="••"/>
          </a:pPr>
          <a:r>
            <a:rPr lang="en-US" sz="2100" kern="1200" dirty="0" smtClean="0">
              <a:solidFill>
                <a:schemeClr val="tx2"/>
              </a:solidFill>
            </a:rPr>
            <a:t>Changes in input prices</a:t>
          </a:r>
          <a:endParaRPr lang="en-NZ" sz="2100" kern="1200" dirty="0" smtClean="0">
            <a:solidFill>
              <a:schemeClr val="tx2"/>
            </a:solidFill>
          </a:endParaRPr>
        </a:p>
      </dsp:txBody>
      <dsp:txXfrm>
        <a:off x="2992031" y="809898"/>
        <a:ext cx="2624565" cy="3098418"/>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6796088" cy="496888"/>
          </a:xfrm>
          <a:prstGeom prst="rect">
            <a:avLst/>
          </a:prstGeom>
        </p:spPr>
        <p:txBody>
          <a:bodyPr vert="horz" wrap="square" lIns="91433" tIns="45717" rIns="91433" bIns="45717" numCol="1" anchor="t" anchorCtr="0" compatLnSpc="1">
            <a:prstTxWarp prst="textNoShape">
              <a:avLst/>
            </a:prstTxWarp>
          </a:bodyPr>
          <a:lstStyle>
            <a:lvl1pPr>
              <a:defRPr sz="2000">
                <a:latin typeface="Calibri" pitchFamily="-65" charset="0"/>
                <a:ea typeface="ＭＳ Ｐゴシック" pitchFamily="-65" charset="-128"/>
                <a:cs typeface="+mn-cs"/>
              </a:defRPr>
            </a:lvl1pPr>
          </a:lstStyle>
          <a:p>
            <a:pPr>
              <a:defRPr/>
            </a:pPr>
            <a:endParaRPr lang="en-NZ"/>
          </a:p>
        </p:txBody>
      </p:sp>
      <p:sp>
        <p:nvSpPr>
          <p:cNvPr id="5" name="Slide Number Placeholder 4"/>
          <p:cNvSpPr>
            <a:spLocks noGrp="1"/>
          </p:cNvSpPr>
          <p:nvPr>
            <p:ph type="sldNum" sz="quarter" idx="3"/>
          </p:nvPr>
        </p:nvSpPr>
        <p:spPr>
          <a:xfrm>
            <a:off x="3849689" y="9428164"/>
            <a:ext cx="2946400" cy="496887"/>
          </a:xfrm>
          <a:prstGeom prst="rect">
            <a:avLst/>
          </a:prstGeom>
        </p:spPr>
        <p:txBody>
          <a:bodyPr vert="horz" wrap="square" lIns="91433" tIns="45717" rIns="91433" bIns="45717" numCol="1" anchor="b" anchorCtr="0" compatLnSpc="1">
            <a:prstTxWarp prst="textNoShape">
              <a:avLst/>
            </a:prstTxWarp>
          </a:bodyPr>
          <a:lstStyle>
            <a:lvl1pPr algn="r">
              <a:defRPr sz="1200"/>
            </a:lvl1pPr>
          </a:lstStyle>
          <a:p>
            <a:fld id="{D87BBA2B-D53C-B747-8414-4F21F3DEC1E0}" type="slidenum">
              <a:rPr lang="en-NZ"/>
              <a:pPr/>
              <a:t>‹#›</a:t>
            </a:fld>
            <a:endParaRPr lang="en-NZ"/>
          </a:p>
        </p:txBody>
      </p:sp>
    </p:spTree>
    <p:extLst>
      <p:ext uri="{BB962C8B-B14F-4D97-AF65-F5344CB8AC3E}">
        <p14:creationId xmlns:p14="http://schemas.microsoft.com/office/powerpoint/2010/main" val="17100096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398463" y="330200"/>
            <a:ext cx="5973762" cy="4137025"/>
          </a:xfrm>
          <a:prstGeom prst="rect">
            <a:avLst/>
          </a:prstGeom>
          <a:noFill/>
          <a:ln w="12700">
            <a:solidFill>
              <a:prstClr val="black"/>
            </a:solidFill>
          </a:ln>
        </p:spPr>
        <p:txBody>
          <a:bodyPr vert="horz" wrap="square" lIns="91433" tIns="45717" rIns="91433" bIns="45717" numCol="1" anchor="ctr" anchorCtr="0" compatLnSpc="1">
            <a:prstTxWarp prst="textNoShape">
              <a:avLst/>
            </a:prstTxWarp>
          </a:bodyPr>
          <a:lstStyle/>
          <a:p>
            <a:pPr lvl="0"/>
            <a:endParaRPr lang="en-US" noProof="0" smtClean="0"/>
          </a:p>
        </p:txBody>
      </p:sp>
      <p:sp>
        <p:nvSpPr>
          <p:cNvPr id="5" name="Notes Placeholder 4"/>
          <p:cNvSpPr>
            <a:spLocks noGrp="1"/>
          </p:cNvSpPr>
          <p:nvPr>
            <p:ph type="body" sz="quarter" idx="3"/>
          </p:nvPr>
        </p:nvSpPr>
        <p:spPr>
          <a:xfrm>
            <a:off x="679451" y="4714876"/>
            <a:ext cx="5438775" cy="4467225"/>
          </a:xfrm>
          <a:prstGeom prst="rect">
            <a:avLst/>
          </a:prstGeom>
        </p:spPr>
        <p:txBody>
          <a:bodyPr vert="horz" wrap="square" lIns="91433" tIns="45717" rIns="91433" bIns="45717"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 name="Slide Number Placeholder 6"/>
          <p:cNvSpPr>
            <a:spLocks noGrp="1"/>
          </p:cNvSpPr>
          <p:nvPr>
            <p:ph type="sldNum" sz="quarter" idx="5"/>
          </p:nvPr>
        </p:nvSpPr>
        <p:spPr>
          <a:xfrm>
            <a:off x="6118226" y="9428164"/>
            <a:ext cx="677863" cy="496887"/>
          </a:xfrm>
          <a:prstGeom prst="rect">
            <a:avLst/>
          </a:prstGeom>
        </p:spPr>
        <p:txBody>
          <a:bodyPr vert="horz" wrap="square" lIns="91433" tIns="45717" rIns="91433" bIns="45717" numCol="1" anchor="b" anchorCtr="0" compatLnSpc="1">
            <a:prstTxWarp prst="textNoShape">
              <a:avLst/>
            </a:prstTxWarp>
          </a:bodyPr>
          <a:lstStyle>
            <a:lvl1pPr algn="r">
              <a:defRPr sz="1000">
                <a:solidFill>
                  <a:schemeClr val="tx2"/>
                </a:solidFill>
                <a:latin typeface="Calibri" charset="0"/>
              </a:defRPr>
            </a:lvl1pPr>
          </a:lstStyle>
          <a:p>
            <a:fld id="{BC921E6C-0DFA-D44E-A851-3212C983F4FA}" type="slidenum">
              <a:rPr lang="en-US"/>
              <a:pPr/>
              <a:t>‹#›</a:t>
            </a:fld>
            <a:endParaRPr lang="en-US"/>
          </a:p>
        </p:txBody>
      </p:sp>
    </p:spTree>
    <p:extLst>
      <p:ext uri="{BB962C8B-B14F-4D97-AF65-F5344CB8AC3E}">
        <p14:creationId xmlns:p14="http://schemas.microsoft.com/office/powerpoint/2010/main" val="35689087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2"/>
        </a:solidFill>
        <a:latin typeface="+mn-lt"/>
        <a:ea typeface="ＭＳ Ｐゴシック" pitchFamily="-65" charset="-128"/>
        <a:cs typeface="ＭＳ Ｐゴシック" pitchFamily="-65" charset="-128"/>
      </a:defRPr>
    </a:lvl1pPr>
    <a:lvl2pPr marL="457200" algn="l" rtl="0" eaLnBrk="0" fontAlgn="base" hangingPunct="0">
      <a:spcBef>
        <a:spcPct val="30000"/>
      </a:spcBef>
      <a:spcAft>
        <a:spcPct val="0"/>
      </a:spcAft>
      <a:defRPr sz="1200" kern="1200">
        <a:solidFill>
          <a:schemeClr val="tx2"/>
        </a:solidFill>
        <a:latin typeface="+mn-lt"/>
        <a:ea typeface="ＭＳ Ｐゴシック" pitchFamily="-65" charset="-128"/>
        <a:cs typeface="+mn-cs"/>
      </a:defRPr>
    </a:lvl2pPr>
    <a:lvl3pPr marL="914400" algn="l" rtl="0" eaLnBrk="0" fontAlgn="base" hangingPunct="0">
      <a:spcBef>
        <a:spcPct val="30000"/>
      </a:spcBef>
      <a:spcAft>
        <a:spcPct val="0"/>
      </a:spcAft>
      <a:defRPr sz="1200" kern="1200">
        <a:solidFill>
          <a:schemeClr val="tx2"/>
        </a:solidFill>
        <a:latin typeface="+mn-lt"/>
        <a:ea typeface="ＭＳ Ｐゴシック" pitchFamily="-65" charset="-128"/>
        <a:cs typeface="+mn-cs"/>
      </a:defRPr>
    </a:lvl3pPr>
    <a:lvl4pPr marL="1371600" algn="l" rtl="0" eaLnBrk="0" fontAlgn="base" hangingPunct="0">
      <a:spcBef>
        <a:spcPct val="30000"/>
      </a:spcBef>
      <a:spcAft>
        <a:spcPct val="0"/>
      </a:spcAft>
      <a:defRPr sz="1200" kern="1200">
        <a:solidFill>
          <a:schemeClr val="tx2"/>
        </a:solidFill>
        <a:latin typeface="+mn-lt"/>
        <a:ea typeface="ＭＳ Ｐゴシック" pitchFamily="-65" charset="-128"/>
        <a:cs typeface="+mn-cs"/>
      </a:defRPr>
    </a:lvl4pPr>
    <a:lvl5pPr marL="1828800" algn="l" rtl="0" eaLnBrk="0" fontAlgn="base" hangingPunct="0">
      <a:spcBef>
        <a:spcPct val="30000"/>
      </a:spcBef>
      <a:spcAft>
        <a:spcPct val="0"/>
      </a:spcAft>
      <a:defRPr sz="1200" kern="1200">
        <a:solidFill>
          <a:schemeClr val="tx2"/>
        </a:solidFill>
        <a:latin typeface="+mn-lt"/>
        <a:ea typeface="ＭＳ Ｐゴシック" pitchFamily="-65"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911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NZ" dirty="0">
              <a:latin typeface="Calibri" charset="0"/>
              <a:ea typeface="ＭＳ Ｐゴシック" charset="0"/>
              <a:cs typeface="ＭＳ Ｐゴシック" charset="0"/>
            </a:endParaRPr>
          </a:p>
        </p:txBody>
      </p:sp>
      <p:sp>
        <p:nvSpPr>
          <p:cNvPr id="911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ＭＳ Ｐゴシック" charset="0"/>
              </a:defRPr>
            </a:lvl1pPr>
            <a:lvl2pPr marL="742893" indent="-285728" eaLnBrk="0" hangingPunct="0">
              <a:defRPr>
                <a:solidFill>
                  <a:schemeClr val="tx1"/>
                </a:solidFill>
                <a:latin typeface="Arial" charset="0"/>
                <a:ea typeface="ＭＳ Ｐゴシック" charset="0"/>
              </a:defRPr>
            </a:lvl2pPr>
            <a:lvl3pPr marL="1142913" indent="-228582" eaLnBrk="0" hangingPunct="0">
              <a:defRPr>
                <a:solidFill>
                  <a:schemeClr val="tx1"/>
                </a:solidFill>
                <a:latin typeface="Arial" charset="0"/>
                <a:ea typeface="ＭＳ Ｐゴシック" charset="0"/>
              </a:defRPr>
            </a:lvl3pPr>
            <a:lvl4pPr marL="1600077" indent="-228582" eaLnBrk="0" hangingPunct="0">
              <a:defRPr>
                <a:solidFill>
                  <a:schemeClr val="tx1"/>
                </a:solidFill>
                <a:latin typeface="Arial" charset="0"/>
                <a:ea typeface="ＭＳ Ｐゴシック" charset="0"/>
              </a:defRPr>
            </a:lvl4pPr>
            <a:lvl5pPr marL="2057243" indent="-228582" eaLnBrk="0" hangingPunct="0">
              <a:defRPr>
                <a:solidFill>
                  <a:schemeClr val="tx1"/>
                </a:solidFill>
                <a:latin typeface="Arial" charset="0"/>
                <a:ea typeface="ＭＳ Ｐゴシック" charset="0"/>
              </a:defRPr>
            </a:lvl5pPr>
            <a:lvl6pPr marL="2514408" indent="-228582" eaLnBrk="0" fontAlgn="base" hangingPunct="0">
              <a:spcBef>
                <a:spcPct val="0"/>
              </a:spcBef>
              <a:spcAft>
                <a:spcPct val="0"/>
              </a:spcAft>
              <a:defRPr>
                <a:solidFill>
                  <a:schemeClr val="tx1"/>
                </a:solidFill>
                <a:latin typeface="Arial" charset="0"/>
                <a:ea typeface="ＭＳ Ｐゴシック" charset="0"/>
              </a:defRPr>
            </a:lvl6pPr>
            <a:lvl7pPr marL="2971572" indent="-228582" eaLnBrk="0" fontAlgn="base" hangingPunct="0">
              <a:spcBef>
                <a:spcPct val="0"/>
              </a:spcBef>
              <a:spcAft>
                <a:spcPct val="0"/>
              </a:spcAft>
              <a:defRPr>
                <a:solidFill>
                  <a:schemeClr val="tx1"/>
                </a:solidFill>
                <a:latin typeface="Arial" charset="0"/>
                <a:ea typeface="ＭＳ Ｐゴシック" charset="0"/>
              </a:defRPr>
            </a:lvl7pPr>
            <a:lvl8pPr marL="3428738" indent="-228582" eaLnBrk="0" fontAlgn="base" hangingPunct="0">
              <a:spcBef>
                <a:spcPct val="0"/>
              </a:spcBef>
              <a:spcAft>
                <a:spcPct val="0"/>
              </a:spcAft>
              <a:defRPr>
                <a:solidFill>
                  <a:schemeClr val="tx1"/>
                </a:solidFill>
                <a:latin typeface="Arial" charset="0"/>
                <a:ea typeface="ＭＳ Ｐゴシック" charset="0"/>
              </a:defRPr>
            </a:lvl8pPr>
            <a:lvl9pPr marL="3885903" indent="-228582"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A2CBBC91-5257-FD42-AB69-EAC752B4C1A1}" type="slidenum">
              <a:rPr lang="en-US">
                <a:solidFill>
                  <a:srgbClr val="1F497D"/>
                </a:solidFill>
                <a:latin typeface="Calibri" charset="0"/>
              </a:rPr>
              <a:pPr eaLnBrk="1" hangingPunct="1"/>
              <a:t>1</a:t>
            </a:fld>
            <a:endParaRPr lang="en-US" dirty="0">
              <a:solidFill>
                <a:srgbClr val="1F497D"/>
              </a:solidFill>
              <a:latin typeface="Calibri"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054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NZ">
              <a:latin typeface="Calibri" charset="0"/>
              <a:ea typeface="ＭＳ Ｐゴシック" charset="0"/>
              <a:cs typeface="ＭＳ Ｐゴシック" charset="0"/>
            </a:endParaRPr>
          </a:p>
        </p:txBody>
      </p:sp>
      <p:sp>
        <p:nvSpPr>
          <p:cNvPr id="1054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ＭＳ Ｐゴシック" charset="0"/>
              </a:defRPr>
            </a:lvl1pPr>
            <a:lvl2pPr marL="742893" indent="-285728" eaLnBrk="0" hangingPunct="0">
              <a:defRPr>
                <a:solidFill>
                  <a:schemeClr val="tx1"/>
                </a:solidFill>
                <a:latin typeface="Arial" charset="0"/>
                <a:ea typeface="ＭＳ Ｐゴシック" charset="0"/>
              </a:defRPr>
            </a:lvl2pPr>
            <a:lvl3pPr marL="1142913" indent="-228582" eaLnBrk="0" hangingPunct="0">
              <a:defRPr>
                <a:solidFill>
                  <a:schemeClr val="tx1"/>
                </a:solidFill>
                <a:latin typeface="Arial" charset="0"/>
                <a:ea typeface="ＭＳ Ｐゴシック" charset="0"/>
              </a:defRPr>
            </a:lvl3pPr>
            <a:lvl4pPr marL="1600077" indent="-228582" eaLnBrk="0" hangingPunct="0">
              <a:defRPr>
                <a:solidFill>
                  <a:schemeClr val="tx1"/>
                </a:solidFill>
                <a:latin typeface="Arial" charset="0"/>
                <a:ea typeface="ＭＳ Ｐゴシック" charset="0"/>
              </a:defRPr>
            </a:lvl4pPr>
            <a:lvl5pPr marL="2057243" indent="-228582" eaLnBrk="0" hangingPunct="0">
              <a:defRPr>
                <a:solidFill>
                  <a:schemeClr val="tx1"/>
                </a:solidFill>
                <a:latin typeface="Arial" charset="0"/>
                <a:ea typeface="ＭＳ Ｐゴシック" charset="0"/>
              </a:defRPr>
            </a:lvl5pPr>
            <a:lvl6pPr marL="2514408" indent="-228582" eaLnBrk="0" fontAlgn="base" hangingPunct="0">
              <a:spcBef>
                <a:spcPct val="0"/>
              </a:spcBef>
              <a:spcAft>
                <a:spcPct val="0"/>
              </a:spcAft>
              <a:defRPr>
                <a:solidFill>
                  <a:schemeClr val="tx1"/>
                </a:solidFill>
                <a:latin typeface="Arial" charset="0"/>
                <a:ea typeface="ＭＳ Ｐゴシック" charset="0"/>
              </a:defRPr>
            </a:lvl6pPr>
            <a:lvl7pPr marL="2971572" indent="-228582" eaLnBrk="0" fontAlgn="base" hangingPunct="0">
              <a:spcBef>
                <a:spcPct val="0"/>
              </a:spcBef>
              <a:spcAft>
                <a:spcPct val="0"/>
              </a:spcAft>
              <a:defRPr>
                <a:solidFill>
                  <a:schemeClr val="tx1"/>
                </a:solidFill>
                <a:latin typeface="Arial" charset="0"/>
                <a:ea typeface="ＭＳ Ｐゴシック" charset="0"/>
              </a:defRPr>
            </a:lvl7pPr>
            <a:lvl8pPr marL="3428738" indent="-228582" eaLnBrk="0" fontAlgn="base" hangingPunct="0">
              <a:spcBef>
                <a:spcPct val="0"/>
              </a:spcBef>
              <a:spcAft>
                <a:spcPct val="0"/>
              </a:spcAft>
              <a:defRPr>
                <a:solidFill>
                  <a:schemeClr val="tx1"/>
                </a:solidFill>
                <a:latin typeface="Arial" charset="0"/>
                <a:ea typeface="ＭＳ Ｐゴシック" charset="0"/>
              </a:defRPr>
            </a:lvl8pPr>
            <a:lvl9pPr marL="3885903" indent="-228582"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425FAF71-5A94-D549-A18D-98795056557B}" type="slidenum">
              <a:rPr lang="en-US">
                <a:solidFill>
                  <a:srgbClr val="1F497D"/>
                </a:solidFill>
                <a:latin typeface="Calibri" charset="0"/>
              </a:rPr>
              <a:pPr eaLnBrk="1" hangingPunct="1"/>
              <a:t>10</a:t>
            </a:fld>
            <a:endParaRPr lang="en-US">
              <a:solidFill>
                <a:srgbClr val="1F497D"/>
              </a:solidFill>
              <a:latin typeface="Calibri"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054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NZ">
              <a:latin typeface="Calibri" charset="0"/>
              <a:ea typeface="ＭＳ Ｐゴシック" charset="0"/>
              <a:cs typeface="ＭＳ Ｐゴシック" charset="0"/>
            </a:endParaRPr>
          </a:p>
        </p:txBody>
      </p:sp>
      <p:sp>
        <p:nvSpPr>
          <p:cNvPr id="1054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ＭＳ Ｐゴシック" charset="0"/>
              </a:defRPr>
            </a:lvl1pPr>
            <a:lvl2pPr marL="742893" indent="-285728" eaLnBrk="0" hangingPunct="0">
              <a:defRPr>
                <a:solidFill>
                  <a:schemeClr val="tx1"/>
                </a:solidFill>
                <a:latin typeface="Arial" charset="0"/>
                <a:ea typeface="ＭＳ Ｐゴシック" charset="0"/>
              </a:defRPr>
            </a:lvl2pPr>
            <a:lvl3pPr marL="1142913" indent="-228582" eaLnBrk="0" hangingPunct="0">
              <a:defRPr>
                <a:solidFill>
                  <a:schemeClr val="tx1"/>
                </a:solidFill>
                <a:latin typeface="Arial" charset="0"/>
                <a:ea typeface="ＭＳ Ｐゴシック" charset="0"/>
              </a:defRPr>
            </a:lvl3pPr>
            <a:lvl4pPr marL="1600077" indent="-228582" eaLnBrk="0" hangingPunct="0">
              <a:defRPr>
                <a:solidFill>
                  <a:schemeClr val="tx1"/>
                </a:solidFill>
                <a:latin typeface="Arial" charset="0"/>
                <a:ea typeface="ＭＳ Ｐゴシック" charset="0"/>
              </a:defRPr>
            </a:lvl4pPr>
            <a:lvl5pPr marL="2057243" indent="-228582" eaLnBrk="0" hangingPunct="0">
              <a:defRPr>
                <a:solidFill>
                  <a:schemeClr val="tx1"/>
                </a:solidFill>
                <a:latin typeface="Arial" charset="0"/>
                <a:ea typeface="ＭＳ Ｐゴシック" charset="0"/>
              </a:defRPr>
            </a:lvl5pPr>
            <a:lvl6pPr marL="2514408" indent="-228582" eaLnBrk="0" fontAlgn="base" hangingPunct="0">
              <a:spcBef>
                <a:spcPct val="0"/>
              </a:spcBef>
              <a:spcAft>
                <a:spcPct val="0"/>
              </a:spcAft>
              <a:defRPr>
                <a:solidFill>
                  <a:schemeClr val="tx1"/>
                </a:solidFill>
                <a:latin typeface="Arial" charset="0"/>
                <a:ea typeface="ＭＳ Ｐゴシック" charset="0"/>
              </a:defRPr>
            </a:lvl6pPr>
            <a:lvl7pPr marL="2971572" indent="-228582" eaLnBrk="0" fontAlgn="base" hangingPunct="0">
              <a:spcBef>
                <a:spcPct val="0"/>
              </a:spcBef>
              <a:spcAft>
                <a:spcPct val="0"/>
              </a:spcAft>
              <a:defRPr>
                <a:solidFill>
                  <a:schemeClr val="tx1"/>
                </a:solidFill>
                <a:latin typeface="Arial" charset="0"/>
                <a:ea typeface="ＭＳ Ｐゴシック" charset="0"/>
              </a:defRPr>
            </a:lvl7pPr>
            <a:lvl8pPr marL="3428738" indent="-228582" eaLnBrk="0" fontAlgn="base" hangingPunct="0">
              <a:spcBef>
                <a:spcPct val="0"/>
              </a:spcBef>
              <a:spcAft>
                <a:spcPct val="0"/>
              </a:spcAft>
              <a:defRPr>
                <a:solidFill>
                  <a:schemeClr val="tx1"/>
                </a:solidFill>
                <a:latin typeface="Arial" charset="0"/>
                <a:ea typeface="ＭＳ Ｐゴシック" charset="0"/>
              </a:defRPr>
            </a:lvl8pPr>
            <a:lvl9pPr marL="3885903" indent="-228582"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425FAF71-5A94-D549-A18D-98795056557B}" type="slidenum">
              <a:rPr lang="en-US">
                <a:solidFill>
                  <a:srgbClr val="1F497D"/>
                </a:solidFill>
                <a:latin typeface="Calibri" charset="0"/>
              </a:rPr>
              <a:pPr eaLnBrk="1" hangingPunct="1"/>
              <a:t>11</a:t>
            </a:fld>
            <a:endParaRPr lang="en-US">
              <a:solidFill>
                <a:srgbClr val="1F497D"/>
              </a:solidFill>
              <a:latin typeface="Calibri"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054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NZ">
              <a:latin typeface="Calibri" charset="0"/>
              <a:ea typeface="ＭＳ Ｐゴシック" charset="0"/>
              <a:cs typeface="ＭＳ Ｐゴシック" charset="0"/>
            </a:endParaRPr>
          </a:p>
        </p:txBody>
      </p:sp>
      <p:sp>
        <p:nvSpPr>
          <p:cNvPr id="1054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ＭＳ Ｐゴシック" charset="0"/>
              </a:defRPr>
            </a:lvl1pPr>
            <a:lvl2pPr marL="742893" indent="-285728" eaLnBrk="0" hangingPunct="0">
              <a:defRPr>
                <a:solidFill>
                  <a:schemeClr val="tx1"/>
                </a:solidFill>
                <a:latin typeface="Arial" charset="0"/>
                <a:ea typeface="ＭＳ Ｐゴシック" charset="0"/>
              </a:defRPr>
            </a:lvl2pPr>
            <a:lvl3pPr marL="1142913" indent="-228582" eaLnBrk="0" hangingPunct="0">
              <a:defRPr>
                <a:solidFill>
                  <a:schemeClr val="tx1"/>
                </a:solidFill>
                <a:latin typeface="Arial" charset="0"/>
                <a:ea typeface="ＭＳ Ｐゴシック" charset="0"/>
              </a:defRPr>
            </a:lvl3pPr>
            <a:lvl4pPr marL="1600077" indent="-228582" eaLnBrk="0" hangingPunct="0">
              <a:defRPr>
                <a:solidFill>
                  <a:schemeClr val="tx1"/>
                </a:solidFill>
                <a:latin typeface="Arial" charset="0"/>
                <a:ea typeface="ＭＳ Ｐゴシック" charset="0"/>
              </a:defRPr>
            </a:lvl4pPr>
            <a:lvl5pPr marL="2057243" indent="-228582" eaLnBrk="0" hangingPunct="0">
              <a:defRPr>
                <a:solidFill>
                  <a:schemeClr val="tx1"/>
                </a:solidFill>
                <a:latin typeface="Arial" charset="0"/>
                <a:ea typeface="ＭＳ Ｐゴシック" charset="0"/>
              </a:defRPr>
            </a:lvl5pPr>
            <a:lvl6pPr marL="2514408" indent="-228582" eaLnBrk="0" fontAlgn="base" hangingPunct="0">
              <a:spcBef>
                <a:spcPct val="0"/>
              </a:spcBef>
              <a:spcAft>
                <a:spcPct val="0"/>
              </a:spcAft>
              <a:defRPr>
                <a:solidFill>
                  <a:schemeClr val="tx1"/>
                </a:solidFill>
                <a:latin typeface="Arial" charset="0"/>
                <a:ea typeface="ＭＳ Ｐゴシック" charset="0"/>
              </a:defRPr>
            </a:lvl6pPr>
            <a:lvl7pPr marL="2971572" indent="-228582" eaLnBrk="0" fontAlgn="base" hangingPunct="0">
              <a:spcBef>
                <a:spcPct val="0"/>
              </a:spcBef>
              <a:spcAft>
                <a:spcPct val="0"/>
              </a:spcAft>
              <a:defRPr>
                <a:solidFill>
                  <a:schemeClr val="tx1"/>
                </a:solidFill>
                <a:latin typeface="Arial" charset="0"/>
                <a:ea typeface="ＭＳ Ｐゴシック" charset="0"/>
              </a:defRPr>
            </a:lvl7pPr>
            <a:lvl8pPr marL="3428738" indent="-228582" eaLnBrk="0" fontAlgn="base" hangingPunct="0">
              <a:spcBef>
                <a:spcPct val="0"/>
              </a:spcBef>
              <a:spcAft>
                <a:spcPct val="0"/>
              </a:spcAft>
              <a:defRPr>
                <a:solidFill>
                  <a:schemeClr val="tx1"/>
                </a:solidFill>
                <a:latin typeface="Arial" charset="0"/>
                <a:ea typeface="ＭＳ Ｐゴシック" charset="0"/>
              </a:defRPr>
            </a:lvl8pPr>
            <a:lvl9pPr marL="3885903" indent="-228582"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425FAF71-5A94-D549-A18D-98795056557B}" type="slidenum">
              <a:rPr lang="en-US">
                <a:solidFill>
                  <a:srgbClr val="1F497D"/>
                </a:solidFill>
                <a:latin typeface="Calibri" charset="0"/>
              </a:rPr>
              <a:pPr eaLnBrk="1" hangingPunct="1"/>
              <a:t>12</a:t>
            </a:fld>
            <a:endParaRPr lang="en-US">
              <a:solidFill>
                <a:srgbClr val="1F497D"/>
              </a:solidFill>
              <a:latin typeface="Calibri"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054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NZ">
              <a:latin typeface="Calibri" charset="0"/>
              <a:ea typeface="ＭＳ Ｐゴシック" charset="0"/>
              <a:cs typeface="ＭＳ Ｐゴシック" charset="0"/>
            </a:endParaRPr>
          </a:p>
        </p:txBody>
      </p:sp>
      <p:sp>
        <p:nvSpPr>
          <p:cNvPr id="1054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ＭＳ Ｐゴシック" charset="0"/>
              </a:defRPr>
            </a:lvl1pPr>
            <a:lvl2pPr marL="742893" indent="-285728" eaLnBrk="0" hangingPunct="0">
              <a:defRPr>
                <a:solidFill>
                  <a:schemeClr val="tx1"/>
                </a:solidFill>
                <a:latin typeface="Arial" charset="0"/>
                <a:ea typeface="ＭＳ Ｐゴシック" charset="0"/>
              </a:defRPr>
            </a:lvl2pPr>
            <a:lvl3pPr marL="1142913" indent="-228582" eaLnBrk="0" hangingPunct="0">
              <a:defRPr>
                <a:solidFill>
                  <a:schemeClr val="tx1"/>
                </a:solidFill>
                <a:latin typeface="Arial" charset="0"/>
                <a:ea typeface="ＭＳ Ｐゴシック" charset="0"/>
              </a:defRPr>
            </a:lvl3pPr>
            <a:lvl4pPr marL="1600077" indent="-228582" eaLnBrk="0" hangingPunct="0">
              <a:defRPr>
                <a:solidFill>
                  <a:schemeClr val="tx1"/>
                </a:solidFill>
                <a:latin typeface="Arial" charset="0"/>
                <a:ea typeface="ＭＳ Ｐゴシック" charset="0"/>
              </a:defRPr>
            </a:lvl4pPr>
            <a:lvl5pPr marL="2057243" indent="-228582" eaLnBrk="0" hangingPunct="0">
              <a:defRPr>
                <a:solidFill>
                  <a:schemeClr val="tx1"/>
                </a:solidFill>
                <a:latin typeface="Arial" charset="0"/>
                <a:ea typeface="ＭＳ Ｐゴシック" charset="0"/>
              </a:defRPr>
            </a:lvl5pPr>
            <a:lvl6pPr marL="2514408" indent="-228582" eaLnBrk="0" fontAlgn="base" hangingPunct="0">
              <a:spcBef>
                <a:spcPct val="0"/>
              </a:spcBef>
              <a:spcAft>
                <a:spcPct val="0"/>
              </a:spcAft>
              <a:defRPr>
                <a:solidFill>
                  <a:schemeClr val="tx1"/>
                </a:solidFill>
                <a:latin typeface="Arial" charset="0"/>
                <a:ea typeface="ＭＳ Ｐゴシック" charset="0"/>
              </a:defRPr>
            </a:lvl6pPr>
            <a:lvl7pPr marL="2971572" indent="-228582" eaLnBrk="0" fontAlgn="base" hangingPunct="0">
              <a:spcBef>
                <a:spcPct val="0"/>
              </a:spcBef>
              <a:spcAft>
                <a:spcPct val="0"/>
              </a:spcAft>
              <a:defRPr>
                <a:solidFill>
                  <a:schemeClr val="tx1"/>
                </a:solidFill>
                <a:latin typeface="Arial" charset="0"/>
                <a:ea typeface="ＭＳ Ｐゴシック" charset="0"/>
              </a:defRPr>
            </a:lvl7pPr>
            <a:lvl8pPr marL="3428738" indent="-228582" eaLnBrk="0" fontAlgn="base" hangingPunct="0">
              <a:spcBef>
                <a:spcPct val="0"/>
              </a:spcBef>
              <a:spcAft>
                <a:spcPct val="0"/>
              </a:spcAft>
              <a:defRPr>
                <a:solidFill>
                  <a:schemeClr val="tx1"/>
                </a:solidFill>
                <a:latin typeface="Arial" charset="0"/>
                <a:ea typeface="ＭＳ Ｐゴシック" charset="0"/>
              </a:defRPr>
            </a:lvl8pPr>
            <a:lvl9pPr marL="3885903" indent="-228582"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425FAF71-5A94-D549-A18D-98795056557B}" type="slidenum">
              <a:rPr lang="en-US">
                <a:solidFill>
                  <a:srgbClr val="1F497D"/>
                </a:solidFill>
                <a:latin typeface="Calibri" charset="0"/>
              </a:rPr>
              <a:pPr eaLnBrk="1" hangingPunct="1"/>
              <a:t>13</a:t>
            </a:fld>
            <a:endParaRPr lang="en-US">
              <a:solidFill>
                <a:srgbClr val="1F497D"/>
              </a:solidFill>
              <a:latin typeface="Calibri"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054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NZ">
              <a:latin typeface="Calibri" charset="0"/>
              <a:ea typeface="ＭＳ Ｐゴシック" charset="0"/>
              <a:cs typeface="ＭＳ Ｐゴシック" charset="0"/>
            </a:endParaRPr>
          </a:p>
        </p:txBody>
      </p:sp>
      <p:sp>
        <p:nvSpPr>
          <p:cNvPr id="1054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ＭＳ Ｐゴシック" charset="0"/>
              </a:defRPr>
            </a:lvl1pPr>
            <a:lvl2pPr marL="742893" indent="-285728" eaLnBrk="0" hangingPunct="0">
              <a:defRPr>
                <a:solidFill>
                  <a:schemeClr val="tx1"/>
                </a:solidFill>
                <a:latin typeface="Arial" charset="0"/>
                <a:ea typeface="ＭＳ Ｐゴシック" charset="0"/>
              </a:defRPr>
            </a:lvl2pPr>
            <a:lvl3pPr marL="1142913" indent="-228582" eaLnBrk="0" hangingPunct="0">
              <a:defRPr>
                <a:solidFill>
                  <a:schemeClr val="tx1"/>
                </a:solidFill>
                <a:latin typeface="Arial" charset="0"/>
                <a:ea typeface="ＭＳ Ｐゴシック" charset="0"/>
              </a:defRPr>
            </a:lvl3pPr>
            <a:lvl4pPr marL="1600077" indent="-228582" eaLnBrk="0" hangingPunct="0">
              <a:defRPr>
                <a:solidFill>
                  <a:schemeClr val="tx1"/>
                </a:solidFill>
                <a:latin typeface="Arial" charset="0"/>
                <a:ea typeface="ＭＳ Ｐゴシック" charset="0"/>
              </a:defRPr>
            </a:lvl4pPr>
            <a:lvl5pPr marL="2057243" indent="-228582" eaLnBrk="0" hangingPunct="0">
              <a:defRPr>
                <a:solidFill>
                  <a:schemeClr val="tx1"/>
                </a:solidFill>
                <a:latin typeface="Arial" charset="0"/>
                <a:ea typeface="ＭＳ Ｐゴシック" charset="0"/>
              </a:defRPr>
            </a:lvl5pPr>
            <a:lvl6pPr marL="2514408" indent="-228582" eaLnBrk="0" fontAlgn="base" hangingPunct="0">
              <a:spcBef>
                <a:spcPct val="0"/>
              </a:spcBef>
              <a:spcAft>
                <a:spcPct val="0"/>
              </a:spcAft>
              <a:defRPr>
                <a:solidFill>
                  <a:schemeClr val="tx1"/>
                </a:solidFill>
                <a:latin typeface="Arial" charset="0"/>
                <a:ea typeface="ＭＳ Ｐゴシック" charset="0"/>
              </a:defRPr>
            </a:lvl6pPr>
            <a:lvl7pPr marL="2971572" indent="-228582" eaLnBrk="0" fontAlgn="base" hangingPunct="0">
              <a:spcBef>
                <a:spcPct val="0"/>
              </a:spcBef>
              <a:spcAft>
                <a:spcPct val="0"/>
              </a:spcAft>
              <a:defRPr>
                <a:solidFill>
                  <a:schemeClr val="tx1"/>
                </a:solidFill>
                <a:latin typeface="Arial" charset="0"/>
                <a:ea typeface="ＭＳ Ｐゴシック" charset="0"/>
              </a:defRPr>
            </a:lvl7pPr>
            <a:lvl8pPr marL="3428738" indent="-228582" eaLnBrk="0" fontAlgn="base" hangingPunct="0">
              <a:spcBef>
                <a:spcPct val="0"/>
              </a:spcBef>
              <a:spcAft>
                <a:spcPct val="0"/>
              </a:spcAft>
              <a:defRPr>
                <a:solidFill>
                  <a:schemeClr val="tx1"/>
                </a:solidFill>
                <a:latin typeface="Arial" charset="0"/>
                <a:ea typeface="ＭＳ Ｐゴシック" charset="0"/>
              </a:defRPr>
            </a:lvl8pPr>
            <a:lvl9pPr marL="3885903" indent="-228582"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425FAF71-5A94-D549-A18D-98795056557B}" type="slidenum">
              <a:rPr lang="en-US">
                <a:solidFill>
                  <a:srgbClr val="1F497D"/>
                </a:solidFill>
                <a:latin typeface="Calibri" charset="0"/>
              </a:rPr>
              <a:pPr eaLnBrk="1" hangingPunct="1"/>
              <a:t>14</a:t>
            </a:fld>
            <a:endParaRPr lang="en-US">
              <a:solidFill>
                <a:srgbClr val="1F497D"/>
              </a:solidFill>
              <a:latin typeface="Calibri"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NZ" smtClean="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eaLnBrk="1" hangingPunct="1"/>
            <a:fld id="{BD1AC68B-DC48-4E43-92AA-8D357F5065FC}" type="slidenum">
              <a:rPr lang="en-US">
                <a:solidFill>
                  <a:srgbClr val="1F497D"/>
                </a:solidFill>
                <a:latin typeface="Calibri" pitchFamily="34" charset="0"/>
              </a:rPr>
              <a:pPr eaLnBrk="1" hangingPunct="1"/>
              <a:t>15</a:t>
            </a:fld>
            <a:endParaRPr lang="en-US">
              <a:solidFill>
                <a:srgbClr val="1F497D"/>
              </a:solidFill>
              <a:latin typeface="Calibri"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NZ" smtClean="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eaLnBrk="1" hangingPunct="1"/>
            <a:fld id="{BD1AC68B-DC48-4E43-92AA-8D357F5065FC}" type="slidenum">
              <a:rPr lang="en-US">
                <a:solidFill>
                  <a:srgbClr val="1F497D"/>
                </a:solidFill>
                <a:latin typeface="Calibri" pitchFamily="34" charset="0"/>
              </a:rPr>
              <a:pPr eaLnBrk="1" hangingPunct="1"/>
              <a:t>16</a:t>
            </a:fld>
            <a:endParaRPr lang="en-US">
              <a:solidFill>
                <a:srgbClr val="1F497D"/>
              </a:solidFill>
              <a:latin typeface="Calibri"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167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NZ">
              <a:latin typeface="Calibri" charset="0"/>
              <a:ea typeface="ＭＳ Ｐゴシック" charset="0"/>
              <a:cs typeface="ＭＳ Ｐゴシック" charset="0"/>
            </a:endParaRPr>
          </a:p>
        </p:txBody>
      </p:sp>
      <p:sp>
        <p:nvSpPr>
          <p:cNvPr id="1167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ＭＳ Ｐゴシック" charset="0"/>
              </a:defRPr>
            </a:lvl1pPr>
            <a:lvl2pPr marL="742893" indent="-285728" eaLnBrk="0" hangingPunct="0">
              <a:defRPr>
                <a:solidFill>
                  <a:schemeClr val="tx1"/>
                </a:solidFill>
                <a:latin typeface="Arial" charset="0"/>
                <a:ea typeface="ＭＳ Ｐゴシック" charset="0"/>
              </a:defRPr>
            </a:lvl2pPr>
            <a:lvl3pPr marL="1142913" indent="-228582" eaLnBrk="0" hangingPunct="0">
              <a:defRPr>
                <a:solidFill>
                  <a:schemeClr val="tx1"/>
                </a:solidFill>
                <a:latin typeface="Arial" charset="0"/>
                <a:ea typeface="ＭＳ Ｐゴシック" charset="0"/>
              </a:defRPr>
            </a:lvl3pPr>
            <a:lvl4pPr marL="1600077" indent="-228582" eaLnBrk="0" hangingPunct="0">
              <a:defRPr>
                <a:solidFill>
                  <a:schemeClr val="tx1"/>
                </a:solidFill>
                <a:latin typeface="Arial" charset="0"/>
                <a:ea typeface="ＭＳ Ｐゴシック" charset="0"/>
              </a:defRPr>
            </a:lvl4pPr>
            <a:lvl5pPr marL="2057243" indent="-228582" eaLnBrk="0" hangingPunct="0">
              <a:defRPr>
                <a:solidFill>
                  <a:schemeClr val="tx1"/>
                </a:solidFill>
                <a:latin typeface="Arial" charset="0"/>
                <a:ea typeface="ＭＳ Ｐゴシック" charset="0"/>
              </a:defRPr>
            </a:lvl5pPr>
            <a:lvl6pPr marL="2514408" indent="-228582" eaLnBrk="0" fontAlgn="base" hangingPunct="0">
              <a:spcBef>
                <a:spcPct val="0"/>
              </a:spcBef>
              <a:spcAft>
                <a:spcPct val="0"/>
              </a:spcAft>
              <a:defRPr>
                <a:solidFill>
                  <a:schemeClr val="tx1"/>
                </a:solidFill>
                <a:latin typeface="Arial" charset="0"/>
                <a:ea typeface="ＭＳ Ｐゴシック" charset="0"/>
              </a:defRPr>
            </a:lvl6pPr>
            <a:lvl7pPr marL="2971572" indent="-228582" eaLnBrk="0" fontAlgn="base" hangingPunct="0">
              <a:spcBef>
                <a:spcPct val="0"/>
              </a:spcBef>
              <a:spcAft>
                <a:spcPct val="0"/>
              </a:spcAft>
              <a:defRPr>
                <a:solidFill>
                  <a:schemeClr val="tx1"/>
                </a:solidFill>
                <a:latin typeface="Arial" charset="0"/>
                <a:ea typeface="ＭＳ Ｐゴシック" charset="0"/>
              </a:defRPr>
            </a:lvl7pPr>
            <a:lvl8pPr marL="3428738" indent="-228582" eaLnBrk="0" fontAlgn="base" hangingPunct="0">
              <a:spcBef>
                <a:spcPct val="0"/>
              </a:spcBef>
              <a:spcAft>
                <a:spcPct val="0"/>
              </a:spcAft>
              <a:defRPr>
                <a:solidFill>
                  <a:schemeClr val="tx1"/>
                </a:solidFill>
                <a:latin typeface="Arial" charset="0"/>
                <a:ea typeface="ＭＳ Ｐゴシック" charset="0"/>
              </a:defRPr>
            </a:lvl8pPr>
            <a:lvl9pPr marL="3885903" indent="-228582"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FD5F485E-E2CA-E144-A564-7B634B333FF9}" type="slidenum">
              <a:rPr lang="en-US">
                <a:solidFill>
                  <a:schemeClr val="tx2"/>
                </a:solidFill>
                <a:latin typeface="Calibri" charset="0"/>
              </a:rPr>
              <a:pPr eaLnBrk="1" hangingPunct="1"/>
              <a:t>17</a:t>
            </a:fld>
            <a:endParaRPr lang="en-US">
              <a:solidFill>
                <a:schemeClr val="tx2"/>
              </a:solidFill>
              <a:latin typeface="Calibri"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054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NZ" dirty="0">
              <a:latin typeface="Calibri" charset="0"/>
              <a:ea typeface="ＭＳ Ｐゴシック" charset="0"/>
              <a:cs typeface="ＭＳ Ｐゴシック" charset="0"/>
            </a:endParaRPr>
          </a:p>
        </p:txBody>
      </p:sp>
      <p:sp>
        <p:nvSpPr>
          <p:cNvPr id="1054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ＭＳ Ｐゴシック" charset="0"/>
              </a:defRPr>
            </a:lvl1pPr>
            <a:lvl2pPr marL="742893" indent="-285728" eaLnBrk="0" hangingPunct="0">
              <a:defRPr>
                <a:solidFill>
                  <a:schemeClr val="tx1"/>
                </a:solidFill>
                <a:latin typeface="Arial" charset="0"/>
                <a:ea typeface="ＭＳ Ｐゴシック" charset="0"/>
              </a:defRPr>
            </a:lvl2pPr>
            <a:lvl3pPr marL="1142913" indent="-228582" eaLnBrk="0" hangingPunct="0">
              <a:defRPr>
                <a:solidFill>
                  <a:schemeClr val="tx1"/>
                </a:solidFill>
                <a:latin typeface="Arial" charset="0"/>
                <a:ea typeface="ＭＳ Ｐゴシック" charset="0"/>
              </a:defRPr>
            </a:lvl3pPr>
            <a:lvl4pPr marL="1600077" indent="-228582" eaLnBrk="0" hangingPunct="0">
              <a:defRPr>
                <a:solidFill>
                  <a:schemeClr val="tx1"/>
                </a:solidFill>
                <a:latin typeface="Arial" charset="0"/>
                <a:ea typeface="ＭＳ Ｐゴシック" charset="0"/>
              </a:defRPr>
            </a:lvl4pPr>
            <a:lvl5pPr marL="2057243" indent="-228582" eaLnBrk="0" hangingPunct="0">
              <a:defRPr>
                <a:solidFill>
                  <a:schemeClr val="tx1"/>
                </a:solidFill>
                <a:latin typeface="Arial" charset="0"/>
                <a:ea typeface="ＭＳ Ｐゴシック" charset="0"/>
              </a:defRPr>
            </a:lvl5pPr>
            <a:lvl6pPr marL="2514408" indent="-228582" eaLnBrk="0" fontAlgn="base" hangingPunct="0">
              <a:spcBef>
                <a:spcPct val="0"/>
              </a:spcBef>
              <a:spcAft>
                <a:spcPct val="0"/>
              </a:spcAft>
              <a:defRPr>
                <a:solidFill>
                  <a:schemeClr val="tx1"/>
                </a:solidFill>
                <a:latin typeface="Arial" charset="0"/>
                <a:ea typeface="ＭＳ Ｐゴシック" charset="0"/>
              </a:defRPr>
            </a:lvl6pPr>
            <a:lvl7pPr marL="2971572" indent="-228582" eaLnBrk="0" fontAlgn="base" hangingPunct="0">
              <a:spcBef>
                <a:spcPct val="0"/>
              </a:spcBef>
              <a:spcAft>
                <a:spcPct val="0"/>
              </a:spcAft>
              <a:defRPr>
                <a:solidFill>
                  <a:schemeClr val="tx1"/>
                </a:solidFill>
                <a:latin typeface="Arial" charset="0"/>
                <a:ea typeface="ＭＳ Ｐゴシック" charset="0"/>
              </a:defRPr>
            </a:lvl7pPr>
            <a:lvl8pPr marL="3428738" indent="-228582" eaLnBrk="0" fontAlgn="base" hangingPunct="0">
              <a:spcBef>
                <a:spcPct val="0"/>
              </a:spcBef>
              <a:spcAft>
                <a:spcPct val="0"/>
              </a:spcAft>
              <a:defRPr>
                <a:solidFill>
                  <a:schemeClr val="tx1"/>
                </a:solidFill>
                <a:latin typeface="Arial" charset="0"/>
                <a:ea typeface="ＭＳ Ｐゴシック" charset="0"/>
              </a:defRPr>
            </a:lvl8pPr>
            <a:lvl9pPr marL="3885903" indent="-228582"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425FAF71-5A94-D549-A18D-98795056557B}" type="slidenum">
              <a:rPr lang="en-US">
                <a:solidFill>
                  <a:schemeClr val="tx2"/>
                </a:solidFill>
                <a:latin typeface="Calibri" charset="0"/>
              </a:rPr>
              <a:pPr eaLnBrk="1" hangingPunct="1"/>
              <a:t>2</a:t>
            </a:fld>
            <a:endParaRPr lang="en-US" dirty="0">
              <a:solidFill>
                <a:schemeClr val="tx2"/>
              </a:solidFill>
              <a:latin typeface="Calibri"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054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NZ">
              <a:latin typeface="Calibri" charset="0"/>
              <a:ea typeface="ＭＳ Ｐゴシック" charset="0"/>
              <a:cs typeface="ＭＳ Ｐゴシック" charset="0"/>
            </a:endParaRPr>
          </a:p>
        </p:txBody>
      </p:sp>
      <p:sp>
        <p:nvSpPr>
          <p:cNvPr id="1054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ＭＳ Ｐゴシック" charset="0"/>
              </a:defRPr>
            </a:lvl1pPr>
            <a:lvl2pPr marL="742893" indent="-285728" eaLnBrk="0" hangingPunct="0">
              <a:defRPr>
                <a:solidFill>
                  <a:schemeClr val="tx1"/>
                </a:solidFill>
                <a:latin typeface="Arial" charset="0"/>
                <a:ea typeface="ＭＳ Ｐゴシック" charset="0"/>
              </a:defRPr>
            </a:lvl2pPr>
            <a:lvl3pPr marL="1142913" indent="-228582" eaLnBrk="0" hangingPunct="0">
              <a:defRPr>
                <a:solidFill>
                  <a:schemeClr val="tx1"/>
                </a:solidFill>
                <a:latin typeface="Arial" charset="0"/>
                <a:ea typeface="ＭＳ Ｐゴシック" charset="0"/>
              </a:defRPr>
            </a:lvl3pPr>
            <a:lvl4pPr marL="1600077" indent="-228582" eaLnBrk="0" hangingPunct="0">
              <a:defRPr>
                <a:solidFill>
                  <a:schemeClr val="tx1"/>
                </a:solidFill>
                <a:latin typeface="Arial" charset="0"/>
                <a:ea typeface="ＭＳ Ｐゴシック" charset="0"/>
              </a:defRPr>
            </a:lvl4pPr>
            <a:lvl5pPr marL="2057243" indent="-228582" eaLnBrk="0" hangingPunct="0">
              <a:defRPr>
                <a:solidFill>
                  <a:schemeClr val="tx1"/>
                </a:solidFill>
                <a:latin typeface="Arial" charset="0"/>
                <a:ea typeface="ＭＳ Ｐゴシック" charset="0"/>
              </a:defRPr>
            </a:lvl5pPr>
            <a:lvl6pPr marL="2514408" indent="-228582" eaLnBrk="0" fontAlgn="base" hangingPunct="0">
              <a:spcBef>
                <a:spcPct val="0"/>
              </a:spcBef>
              <a:spcAft>
                <a:spcPct val="0"/>
              </a:spcAft>
              <a:defRPr>
                <a:solidFill>
                  <a:schemeClr val="tx1"/>
                </a:solidFill>
                <a:latin typeface="Arial" charset="0"/>
                <a:ea typeface="ＭＳ Ｐゴシック" charset="0"/>
              </a:defRPr>
            </a:lvl6pPr>
            <a:lvl7pPr marL="2971572" indent="-228582" eaLnBrk="0" fontAlgn="base" hangingPunct="0">
              <a:spcBef>
                <a:spcPct val="0"/>
              </a:spcBef>
              <a:spcAft>
                <a:spcPct val="0"/>
              </a:spcAft>
              <a:defRPr>
                <a:solidFill>
                  <a:schemeClr val="tx1"/>
                </a:solidFill>
                <a:latin typeface="Arial" charset="0"/>
                <a:ea typeface="ＭＳ Ｐゴシック" charset="0"/>
              </a:defRPr>
            </a:lvl7pPr>
            <a:lvl8pPr marL="3428738" indent="-228582" eaLnBrk="0" fontAlgn="base" hangingPunct="0">
              <a:spcBef>
                <a:spcPct val="0"/>
              </a:spcBef>
              <a:spcAft>
                <a:spcPct val="0"/>
              </a:spcAft>
              <a:defRPr>
                <a:solidFill>
                  <a:schemeClr val="tx1"/>
                </a:solidFill>
                <a:latin typeface="Arial" charset="0"/>
                <a:ea typeface="ＭＳ Ｐゴシック" charset="0"/>
              </a:defRPr>
            </a:lvl8pPr>
            <a:lvl9pPr marL="3885903" indent="-228582"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425FAF71-5A94-D549-A18D-98795056557B}" type="slidenum">
              <a:rPr lang="en-US">
                <a:solidFill>
                  <a:srgbClr val="1F497D"/>
                </a:solidFill>
                <a:latin typeface="Calibri" charset="0"/>
              </a:rPr>
              <a:pPr eaLnBrk="1" hangingPunct="1"/>
              <a:t>3</a:t>
            </a:fld>
            <a:endParaRPr lang="en-US">
              <a:solidFill>
                <a:srgbClr val="1F497D"/>
              </a:solidFill>
              <a:latin typeface="Calibri"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054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NZ">
              <a:latin typeface="Calibri" charset="0"/>
              <a:ea typeface="ＭＳ Ｐゴシック" charset="0"/>
              <a:cs typeface="ＭＳ Ｐゴシック" charset="0"/>
            </a:endParaRPr>
          </a:p>
        </p:txBody>
      </p:sp>
      <p:sp>
        <p:nvSpPr>
          <p:cNvPr id="1054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ＭＳ Ｐゴシック" charset="0"/>
              </a:defRPr>
            </a:lvl1pPr>
            <a:lvl2pPr marL="742893" indent="-285728" eaLnBrk="0" hangingPunct="0">
              <a:defRPr>
                <a:solidFill>
                  <a:schemeClr val="tx1"/>
                </a:solidFill>
                <a:latin typeface="Arial" charset="0"/>
                <a:ea typeface="ＭＳ Ｐゴシック" charset="0"/>
              </a:defRPr>
            </a:lvl2pPr>
            <a:lvl3pPr marL="1142913" indent="-228582" eaLnBrk="0" hangingPunct="0">
              <a:defRPr>
                <a:solidFill>
                  <a:schemeClr val="tx1"/>
                </a:solidFill>
                <a:latin typeface="Arial" charset="0"/>
                <a:ea typeface="ＭＳ Ｐゴシック" charset="0"/>
              </a:defRPr>
            </a:lvl3pPr>
            <a:lvl4pPr marL="1600077" indent="-228582" eaLnBrk="0" hangingPunct="0">
              <a:defRPr>
                <a:solidFill>
                  <a:schemeClr val="tx1"/>
                </a:solidFill>
                <a:latin typeface="Arial" charset="0"/>
                <a:ea typeface="ＭＳ Ｐゴシック" charset="0"/>
              </a:defRPr>
            </a:lvl4pPr>
            <a:lvl5pPr marL="2057243" indent="-228582" eaLnBrk="0" hangingPunct="0">
              <a:defRPr>
                <a:solidFill>
                  <a:schemeClr val="tx1"/>
                </a:solidFill>
                <a:latin typeface="Arial" charset="0"/>
                <a:ea typeface="ＭＳ Ｐゴシック" charset="0"/>
              </a:defRPr>
            </a:lvl5pPr>
            <a:lvl6pPr marL="2514408" indent="-228582" eaLnBrk="0" fontAlgn="base" hangingPunct="0">
              <a:spcBef>
                <a:spcPct val="0"/>
              </a:spcBef>
              <a:spcAft>
                <a:spcPct val="0"/>
              </a:spcAft>
              <a:defRPr>
                <a:solidFill>
                  <a:schemeClr val="tx1"/>
                </a:solidFill>
                <a:latin typeface="Arial" charset="0"/>
                <a:ea typeface="ＭＳ Ｐゴシック" charset="0"/>
              </a:defRPr>
            </a:lvl6pPr>
            <a:lvl7pPr marL="2971572" indent="-228582" eaLnBrk="0" fontAlgn="base" hangingPunct="0">
              <a:spcBef>
                <a:spcPct val="0"/>
              </a:spcBef>
              <a:spcAft>
                <a:spcPct val="0"/>
              </a:spcAft>
              <a:defRPr>
                <a:solidFill>
                  <a:schemeClr val="tx1"/>
                </a:solidFill>
                <a:latin typeface="Arial" charset="0"/>
                <a:ea typeface="ＭＳ Ｐゴシック" charset="0"/>
              </a:defRPr>
            </a:lvl7pPr>
            <a:lvl8pPr marL="3428738" indent="-228582" eaLnBrk="0" fontAlgn="base" hangingPunct="0">
              <a:spcBef>
                <a:spcPct val="0"/>
              </a:spcBef>
              <a:spcAft>
                <a:spcPct val="0"/>
              </a:spcAft>
              <a:defRPr>
                <a:solidFill>
                  <a:schemeClr val="tx1"/>
                </a:solidFill>
                <a:latin typeface="Arial" charset="0"/>
                <a:ea typeface="ＭＳ Ｐゴシック" charset="0"/>
              </a:defRPr>
            </a:lvl8pPr>
            <a:lvl9pPr marL="3885903" indent="-228582"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425FAF71-5A94-D549-A18D-98795056557B}" type="slidenum">
              <a:rPr lang="en-US">
                <a:solidFill>
                  <a:srgbClr val="1F497D"/>
                </a:solidFill>
                <a:latin typeface="Calibri" charset="0"/>
              </a:rPr>
              <a:pPr eaLnBrk="1" hangingPunct="1"/>
              <a:t>4</a:t>
            </a:fld>
            <a:endParaRPr lang="en-US">
              <a:solidFill>
                <a:srgbClr val="1F497D"/>
              </a:solidFill>
              <a:latin typeface="Calibri"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054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NZ">
              <a:latin typeface="Calibri" charset="0"/>
              <a:ea typeface="ＭＳ Ｐゴシック" charset="0"/>
              <a:cs typeface="ＭＳ Ｐゴシック" charset="0"/>
            </a:endParaRPr>
          </a:p>
        </p:txBody>
      </p:sp>
      <p:sp>
        <p:nvSpPr>
          <p:cNvPr id="1054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ＭＳ Ｐゴシック" charset="0"/>
              </a:defRPr>
            </a:lvl1pPr>
            <a:lvl2pPr marL="742893" indent="-285728" eaLnBrk="0" hangingPunct="0">
              <a:defRPr>
                <a:solidFill>
                  <a:schemeClr val="tx1"/>
                </a:solidFill>
                <a:latin typeface="Arial" charset="0"/>
                <a:ea typeface="ＭＳ Ｐゴシック" charset="0"/>
              </a:defRPr>
            </a:lvl2pPr>
            <a:lvl3pPr marL="1142913" indent="-228582" eaLnBrk="0" hangingPunct="0">
              <a:defRPr>
                <a:solidFill>
                  <a:schemeClr val="tx1"/>
                </a:solidFill>
                <a:latin typeface="Arial" charset="0"/>
                <a:ea typeface="ＭＳ Ｐゴシック" charset="0"/>
              </a:defRPr>
            </a:lvl3pPr>
            <a:lvl4pPr marL="1600077" indent="-228582" eaLnBrk="0" hangingPunct="0">
              <a:defRPr>
                <a:solidFill>
                  <a:schemeClr val="tx1"/>
                </a:solidFill>
                <a:latin typeface="Arial" charset="0"/>
                <a:ea typeface="ＭＳ Ｐゴシック" charset="0"/>
              </a:defRPr>
            </a:lvl4pPr>
            <a:lvl5pPr marL="2057243" indent="-228582" eaLnBrk="0" hangingPunct="0">
              <a:defRPr>
                <a:solidFill>
                  <a:schemeClr val="tx1"/>
                </a:solidFill>
                <a:latin typeface="Arial" charset="0"/>
                <a:ea typeface="ＭＳ Ｐゴシック" charset="0"/>
              </a:defRPr>
            </a:lvl5pPr>
            <a:lvl6pPr marL="2514408" indent="-228582" eaLnBrk="0" fontAlgn="base" hangingPunct="0">
              <a:spcBef>
                <a:spcPct val="0"/>
              </a:spcBef>
              <a:spcAft>
                <a:spcPct val="0"/>
              </a:spcAft>
              <a:defRPr>
                <a:solidFill>
                  <a:schemeClr val="tx1"/>
                </a:solidFill>
                <a:latin typeface="Arial" charset="0"/>
                <a:ea typeface="ＭＳ Ｐゴシック" charset="0"/>
              </a:defRPr>
            </a:lvl6pPr>
            <a:lvl7pPr marL="2971572" indent="-228582" eaLnBrk="0" fontAlgn="base" hangingPunct="0">
              <a:spcBef>
                <a:spcPct val="0"/>
              </a:spcBef>
              <a:spcAft>
                <a:spcPct val="0"/>
              </a:spcAft>
              <a:defRPr>
                <a:solidFill>
                  <a:schemeClr val="tx1"/>
                </a:solidFill>
                <a:latin typeface="Arial" charset="0"/>
                <a:ea typeface="ＭＳ Ｐゴシック" charset="0"/>
              </a:defRPr>
            </a:lvl7pPr>
            <a:lvl8pPr marL="3428738" indent="-228582" eaLnBrk="0" fontAlgn="base" hangingPunct="0">
              <a:spcBef>
                <a:spcPct val="0"/>
              </a:spcBef>
              <a:spcAft>
                <a:spcPct val="0"/>
              </a:spcAft>
              <a:defRPr>
                <a:solidFill>
                  <a:schemeClr val="tx1"/>
                </a:solidFill>
                <a:latin typeface="Arial" charset="0"/>
                <a:ea typeface="ＭＳ Ｐゴシック" charset="0"/>
              </a:defRPr>
            </a:lvl8pPr>
            <a:lvl9pPr marL="3885903" indent="-228582"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425FAF71-5A94-D549-A18D-98795056557B}" type="slidenum">
              <a:rPr lang="en-US">
                <a:solidFill>
                  <a:srgbClr val="1F497D"/>
                </a:solidFill>
                <a:latin typeface="Calibri" charset="0"/>
              </a:rPr>
              <a:pPr eaLnBrk="1" hangingPunct="1"/>
              <a:t>5</a:t>
            </a:fld>
            <a:endParaRPr lang="en-US">
              <a:solidFill>
                <a:srgbClr val="1F497D"/>
              </a:solidFill>
              <a:latin typeface="Calibri"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054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NZ">
              <a:latin typeface="Calibri" charset="0"/>
              <a:ea typeface="ＭＳ Ｐゴシック" charset="0"/>
              <a:cs typeface="ＭＳ Ｐゴシック" charset="0"/>
            </a:endParaRPr>
          </a:p>
        </p:txBody>
      </p:sp>
      <p:sp>
        <p:nvSpPr>
          <p:cNvPr id="1054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ＭＳ Ｐゴシック" charset="0"/>
              </a:defRPr>
            </a:lvl1pPr>
            <a:lvl2pPr marL="742893" indent="-285728" eaLnBrk="0" hangingPunct="0">
              <a:defRPr>
                <a:solidFill>
                  <a:schemeClr val="tx1"/>
                </a:solidFill>
                <a:latin typeface="Arial" charset="0"/>
                <a:ea typeface="ＭＳ Ｐゴシック" charset="0"/>
              </a:defRPr>
            </a:lvl2pPr>
            <a:lvl3pPr marL="1142913" indent="-228582" eaLnBrk="0" hangingPunct="0">
              <a:defRPr>
                <a:solidFill>
                  <a:schemeClr val="tx1"/>
                </a:solidFill>
                <a:latin typeface="Arial" charset="0"/>
                <a:ea typeface="ＭＳ Ｐゴシック" charset="0"/>
              </a:defRPr>
            </a:lvl3pPr>
            <a:lvl4pPr marL="1600077" indent="-228582" eaLnBrk="0" hangingPunct="0">
              <a:defRPr>
                <a:solidFill>
                  <a:schemeClr val="tx1"/>
                </a:solidFill>
                <a:latin typeface="Arial" charset="0"/>
                <a:ea typeface="ＭＳ Ｐゴシック" charset="0"/>
              </a:defRPr>
            </a:lvl4pPr>
            <a:lvl5pPr marL="2057243" indent="-228582" eaLnBrk="0" hangingPunct="0">
              <a:defRPr>
                <a:solidFill>
                  <a:schemeClr val="tx1"/>
                </a:solidFill>
                <a:latin typeface="Arial" charset="0"/>
                <a:ea typeface="ＭＳ Ｐゴシック" charset="0"/>
              </a:defRPr>
            </a:lvl5pPr>
            <a:lvl6pPr marL="2514408" indent="-228582" eaLnBrk="0" fontAlgn="base" hangingPunct="0">
              <a:spcBef>
                <a:spcPct val="0"/>
              </a:spcBef>
              <a:spcAft>
                <a:spcPct val="0"/>
              </a:spcAft>
              <a:defRPr>
                <a:solidFill>
                  <a:schemeClr val="tx1"/>
                </a:solidFill>
                <a:latin typeface="Arial" charset="0"/>
                <a:ea typeface="ＭＳ Ｐゴシック" charset="0"/>
              </a:defRPr>
            </a:lvl6pPr>
            <a:lvl7pPr marL="2971572" indent="-228582" eaLnBrk="0" fontAlgn="base" hangingPunct="0">
              <a:spcBef>
                <a:spcPct val="0"/>
              </a:spcBef>
              <a:spcAft>
                <a:spcPct val="0"/>
              </a:spcAft>
              <a:defRPr>
                <a:solidFill>
                  <a:schemeClr val="tx1"/>
                </a:solidFill>
                <a:latin typeface="Arial" charset="0"/>
                <a:ea typeface="ＭＳ Ｐゴシック" charset="0"/>
              </a:defRPr>
            </a:lvl7pPr>
            <a:lvl8pPr marL="3428738" indent="-228582" eaLnBrk="0" fontAlgn="base" hangingPunct="0">
              <a:spcBef>
                <a:spcPct val="0"/>
              </a:spcBef>
              <a:spcAft>
                <a:spcPct val="0"/>
              </a:spcAft>
              <a:defRPr>
                <a:solidFill>
                  <a:schemeClr val="tx1"/>
                </a:solidFill>
                <a:latin typeface="Arial" charset="0"/>
                <a:ea typeface="ＭＳ Ｐゴシック" charset="0"/>
              </a:defRPr>
            </a:lvl8pPr>
            <a:lvl9pPr marL="3885903" indent="-228582"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425FAF71-5A94-D549-A18D-98795056557B}" type="slidenum">
              <a:rPr lang="en-US">
                <a:solidFill>
                  <a:srgbClr val="1F497D"/>
                </a:solidFill>
                <a:latin typeface="Calibri" charset="0"/>
              </a:rPr>
              <a:pPr eaLnBrk="1" hangingPunct="1"/>
              <a:t>6</a:t>
            </a:fld>
            <a:endParaRPr lang="en-US">
              <a:solidFill>
                <a:srgbClr val="1F497D"/>
              </a:solidFill>
              <a:latin typeface="Calibri"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054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NZ">
              <a:latin typeface="Calibri" charset="0"/>
              <a:ea typeface="ＭＳ Ｐゴシック" charset="0"/>
              <a:cs typeface="ＭＳ Ｐゴシック" charset="0"/>
            </a:endParaRPr>
          </a:p>
        </p:txBody>
      </p:sp>
      <p:sp>
        <p:nvSpPr>
          <p:cNvPr id="1054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ＭＳ Ｐゴシック" charset="0"/>
              </a:defRPr>
            </a:lvl1pPr>
            <a:lvl2pPr marL="742893" indent="-285728" eaLnBrk="0" hangingPunct="0">
              <a:defRPr>
                <a:solidFill>
                  <a:schemeClr val="tx1"/>
                </a:solidFill>
                <a:latin typeface="Arial" charset="0"/>
                <a:ea typeface="ＭＳ Ｐゴシック" charset="0"/>
              </a:defRPr>
            </a:lvl2pPr>
            <a:lvl3pPr marL="1142913" indent="-228582" eaLnBrk="0" hangingPunct="0">
              <a:defRPr>
                <a:solidFill>
                  <a:schemeClr val="tx1"/>
                </a:solidFill>
                <a:latin typeface="Arial" charset="0"/>
                <a:ea typeface="ＭＳ Ｐゴシック" charset="0"/>
              </a:defRPr>
            </a:lvl3pPr>
            <a:lvl4pPr marL="1600077" indent="-228582" eaLnBrk="0" hangingPunct="0">
              <a:defRPr>
                <a:solidFill>
                  <a:schemeClr val="tx1"/>
                </a:solidFill>
                <a:latin typeface="Arial" charset="0"/>
                <a:ea typeface="ＭＳ Ｐゴシック" charset="0"/>
              </a:defRPr>
            </a:lvl4pPr>
            <a:lvl5pPr marL="2057243" indent="-228582" eaLnBrk="0" hangingPunct="0">
              <a:defRPr>
                <a:solidFill>
                  <a:schemeClr val="tx1"/>
                </a:solidFill>
                <a:latin typeface="Arial" charset="0"/>
                <a:ea typeface="ＭＳ Ｐゴシック" charset="0"/>
              </a:defRPr>
            </a:lvl5pPr>
            <a:lvl6pPr marL="2514408" indent="-228582" eaLnBrk="0" fontAlgn="base" hangingPunct="0">
              <a:spcBef>
                <a:spcPct val="0"/>
              </a:spcBef>
              <a:spcAft>
                <a:spcPct val="0"/>
              </a:spcAft>
              <a:defRPr>
                <a:solidFill>
                  <a:schemeClr val="tx1"/>
                </a:solidFill>
                <a:latin typeface="Arial" charset="0"/>
                <a:ea typeface="ＭＳ Ｐゴシック" charset="0"/>
              </a:defRPr>
            </a:lvl6pPr>
            <a:lvl7pPr marL="2971572" indent="-228582" eaLnBrk="0" fontAlgn="base" hangingPunct="0">
              <a:spcBef>
                <a:spcPct val="0"/>
              </a:spcBef>
              <a:spcAft>
                <a:spcPct val="0"/>
              </a:spcAft>
              <a:defRPr>
                <a:solidFill>
                  <a:schemeClr val="tx1"/>
                </a:solidFill>
                <a:latin typeface="Arial" charset="0"/>
                <a:ea typeface="ＭＳ Ｐゴシック" charset="0"/>
              </a:defRPr>
            </a:lvl7pPr>
            <a:lvl8pPr marL="3428738" indent="-228582" eaLnBrk="0" fontAlgn="base" hangingPunct="0">
              <a:spcBef>
                <a:spcPct val="0"/>
              </a:spcBef>
              <a:spcAft>
                <a:spcPct val="0"/>
              </a:spcAft>
              <a:defRPr>
                <a:solidFill>
                  <a:schemeClr val="tx1"/>
                </a:solidFill>
                <a:latin typeface="Arial" charset="0"/>
                <a:ea typeface="ＭＳ Ｐゴシック" charset="0"/>
              </a:defRPr>
            </a:lvl8pPr>
            <a:lvl9pPr marL="3885903" indent="-228582"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425FAF71-5A94-D549-A18D-98795056557B}" type="slidenum">
              <a:rPr lang="en-US">
                <a:solidFill>
                  <a:srgbClr val="1F497D"/>
                </a:solidFill>
                <a:latin typeface="Calibri" charset="0"/>
              </a:rPr>
              <a:pPr eaLnBrk="1" hangingPunct="1"/>
              <a:t>7</a:t>
            </a:fld>
            <a:endParaRPr lang="en-US">
              <a:solidFill>
                <a:srgbClr val="1F497D"/>
              </a:solidFill>
              <a:latin typeface="Calibri"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054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NZ">
              <a:latin typeface="Calibri" charset="0"/>
              <a:ea typeface="ＭＳ Ｐゴシック" charset="0"/>
              <a:cs typeface="ＭＳ Ｐゴシック" charset="0"/>
            </a:endParaRPr>
          </a:p>
        </p:txBody>
      </p:sp>
      <p:sp>
        <p:nvSpPr>
          <p:cNvPr id="1054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ＭＳ Ｐゴシック" charset="0"/>
              </a:defRPr>
            </a:lvl1pPr>
            <a:lvl2pPr marL="742893" indent="-285728" eaLnBrk="0" hangingPunct="0">
              <a:defRPr>
                <a:solidFill>
                  <a:schemeClr val="tx1"/>
                </a:solidFill>
                <a:latin typeface="Arial" charset="0"/>
                <a:ea typeface="ＭＳ Ｐゴシック" charset="0"/>
              </a:defRPr>
            </a:lvl2pPr>
            <a:lvl3pPr marL="1142913" indent="-228582" eaLnBrk="0" hangingPunct="0">
              <a:defRPr>
                <a:solidFill>
                  <a:schemeClr val="tx1"/>
                </a:solidFill>
                <a:latin typeface="Arial" charset="0"/>
                <a:ea typeface="ＭＳ Ｐゴシック" charset="0"/>
              </a:defRPr>
            </a:lvl3pPr>
            <a:lvl4pPr marL="1600077" indent="-228582" eaLnBrk="0" hangingPunct="0">
              <a:defRPr>
                <a:solidFill>
                  <a:schemeClr val="tx1"/>
                </a:solidFill>
                <a:latin typeface="Arial" charset="0"/>
                <a:ea typeface="ＭＳ Ｐゴシック" charset="0"/>
              </a:defRPr>
            </a:lvl4pPr>
            <a:lvl5pPr marL="2057243" indent="-228582" eaLnBrk="0" hangingPunct="0">
              <a:defRPr>
                <a:solidFill>
                  <a:schemeClr val="tx1"/>
                </a:solidFill>
                <a:latin typeface="Arial" charset="0"/>
                <a:ea typeface="ＭＳ Ｐゴシック" charset="0"/>
              </a:defRPr>
            </a:lvl5pPr>
            <a:lvl6pPr marL="2514408" indent="-228582" eaLnBrk="0" fontAlgn="base" hangingPunct="0">
              <a:spcBef>
                <a:spcPct val="0"/>
              </a:spcBef>
              <a:spcAft>
                <a:spcPct val="0"/>
              </a:spcAft>
              <a:defRPr>
                <a:solidFill>
                  <a:schemeClr val="tx1"/>
                </a:solidFill>
                <a:latin typeface="Arial" charset="0"/>
                <a:ea typeface="ＭＳ Ｐゴシック" charset="0"/>
              </a:defRPr>
            </a:lvl6pPr>
            <a:lvl7pPr marL="2971572" indent="-228582" eaLnBrk="0" fontAlgn="base" hangingPunct="0">
              <a:spcBef>
                <a:spcPct val="0"/>
              </a:spcBef>
              <a:spcAft>
                <a:spcPct val="0"/>
              </a:spcAft>
              <a:defRPr>
                <a:solidFill>
                  <a:schemeClr val="tx1"/>
                </a:solidFill>
                <a:latin typeface="Arial" charset="0"/>
                <a:ea typeface="ＭＳ Ｐゴシック" charset="0"/>
              </a:defRPr>
            </a:lvl7pPr>
            <a:lvl8pPr marL="3428738" indent="-228582" eaLnBrk="0" fontAlgn="base" hangingPunct="0">
              <a:spcBef>
                <a:spcPct val="0"/>
              </a:spcBef>
              <a:spcAft>
                <a:spcPct val="0"/>
              </a:spcAft>
              <a:defRPr>
                <a:solidFill>
                  <a:schemeClr val="tx1"/>
                </a:solidFill>
                <a:latin typeface="Arial" charset="0"/>
                <a:ea typeface="ＭＳ Ｐゴシック" charset="0"/>
              </a:defRPr>
            </a:lvl8pPr>
            <a:lvl9pPr marL="3885903" indent="-228582"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425FAF71-5A94-D549-A18D-98795056557B}" type="slidenum">
              <a:rPr lang="en-US">
                <a:solidFill>
                  <a:srgbClr val="1F497D"/>
                </a:solidFill>
                <a:latin typeface="Calibri" charset="0"/>
              </a:rPr>
              <a:pPr eaLnBrk="1" hangingPunct="1"/>
              <a:t>8</a:t>
            </a:fld>
            <a:endParaRPr lang="en-US">
              <a:solidFill>
                <a:srgbClr val="1F497D"/>
              </a:solidFill>
              <a:latin typeface="Calibri"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054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NZ">
              <a:latin typeface="Calibri" charset="0"/>
              <a:ea typeface="ＭＳ Ｐゴシック" charset="0"/>
              <a:cs typeface="ＭＳ Ｐゴシック" charset="0"/>
            </a:endParaRPr>
          </a:p>
        </p:txBody>
      </p:sp>
      <p:sp>
        <p:nvSpPr>
          <p:cNvPr id="1054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ＭＳ Ｐゴシック" charset="0"/>
              </a:defRPr>
            </a:lvl1pPr>
            <a:lvl2pPr marL="742893" indent="-285728" eaLnBrk="0" hangingPunct="0">
              <a:defRPr>
                <a:solidFill>
                  <a:schemeClr val="tx1"/>
                </a:solidFill>
                <a:latin typeface="Arial" charset="0"/>
                <a:ea typeface="ＭＳ Ｐゴシック" charset="0"/>
              </a:defRPr>
            </a:lvl2pPr>
            <a:lvl3pPr marL="1142913" indent="-228582" eaLnBrk="0" hangingPunct="0">
              <a:defRPr>
                <a:solidFill>
                  <a:schemeClr val="tx1"/>
                </a:solidFill>
                <a:latin typeface="Arial" charset="0"/>
                <a:ea typeface="ＭＳ Ｐゴシック" charset="0"/>
              </a:defRPr>
            </a:lvl3pPr>
            <a:lvl4pPr marL="1600077" indent="-228582" eaLnBrk="0" hangingPunct="0">
              <a:defRPr>
                <a:solidFill>
                  <a:schemeClr val="tx1"/>
                </a:solidFill>
                <a:latin typeface="Arial" charset="0"/>
                <a:ea typeface="ＭＳ Ｐゴシック" charset="0"/>
              </a:defRPr>
            </a:lvl4pPr>
            <a:lvl5pPr marL="2057243" indent="-228582" eaLnBrk="0" hangingPunct="0">
              <a:defRPr>
                <a:solidFill>
                  <a:schemeClr val="tx1"/>
                </a:solidFill>
                <a:latin typeface="Arial" charset="0"/>
                <a:ea typeface="ＭＳ Ｐゴシック" charset="0"/>
              </a:defRPr>
            </a:lvl5pPr>
            <a:lvl6pPr marL="2514408" indent="-228582" eaLnBrk="0" fontAlgn="base" hangingPunct="0">
              <a:spcBef>
                <a:spcPct val="0"/>
              </a:spcBef>
              <a:spcAft>
                <a:spcPct val="0"/>
              </a:spcAft>
              <a:defRPr>
                <a:solidFill>
                  <a:schemeClr val="tx1"/>
                </a:solidFill>
                <a:latin typeface="Arial" charset="0"/>
                <a:ea typeface="ＭＳ Ｐゴシック" charset="0"/>
              </a:defRPr>
            </a:lvl6pPr>
            <a:lvl7pPr marL="2971572" indent="-228582" eaLnBrk="0" fontAlgn="base" hangingPunct="0">
              <a:spcBef>
                <a:spcPct val="0"/>
              </a:spcBef>
              <a:spcAft>
                <a:spcPct val="0"/>
              </a:spcAft>
              <a:defRPr>
                <a:solidFill>
                  <a:schemeClr val="tx1"/>
                </a:solidFill>
                <a:latin typeface="Arial" charset="0"/>
                <a:ea typeface="ＭＳ Ｐゴシック" charset="0"/>
              </a:defRPr>
            </a:lvl7pPr>
            <a:lvl8pPr marL="3428738" indent="-228582" eaLnBrk="0" fontAlgn="base" hangingPunct="0">
              <a:spcBef>
                <a:spcPct val="0"/>
              </a:spcBef>
              <a:spcAft>
                <a:spcPct val="0"/>
              </a:spcAft>
              <a:defRPr>
                <a:solidFill>
                  <a:schemeClr val="tx1"/>
                </a:solidFill>
                <a:latin typeface="Arial" charset="0"/>
                <a:ea typeface="ＭＳ Ｐゴシック" charset="0"/>
              </a:defRPr>
            </a:lvl8pPr>
            <a:lvl9pPr marL="3885903" indent="-228582"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425FAF71-5A94-D549-A18D-98795056557B}" type="slidenum">
              <a:rPr lang="en-US">
                <a:solidFill>
                  <a:srgbClr val="1F497D"/>
                </a:solidFill>
                <a:latin typeface="Calibri" charset="0"/>
              </a:rPr>
              <a:pPr eaLnBrk="1" hangingPunct="1"/>
              <a:t>9</a:t>
            </a:fld>
            <a:endParaRPr lang="en-US">
              <a:solidFill>
                <a:srgbClr val="1F497D"/>
              </a:solidFill>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hyperlink" Target="mailto:contact@comcom.govt.nz" TargetMode="External"/><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hyperlink" Target="http://www.comcom.govt.nz/" TargetMode="Externa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hyperlink" Target="mailto:contact@comcom.govt.nz" TargetMode="External"/><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hyperlink" Target="http://www.comcom.govt.nz/" TargetMode="Externa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age">
    <p:spTree>
      <p:nvGrpSpPr>
        <p:cNvPr id="1" name=""/>
        <p:cNvGrpSpPr/>
        <p:nvPr/>
      </p:nvGrpSpPr>
      <p:grpSpPr>
        <a:xfrm>
          <a:off x="0" y="0"/>
          <a:ext cx="0" cy="0"/>
          <a:chOff x="0" y="0"/>
          <a:chExt cx="0" cy="0"/>
        </a:xfrm>
      </p:grpSpPr>
      <p:cxnSp>
        <p:nvCxnSpPr>
          <p:cNvPr id="4" name="Straight Connector 3"/>
          <p:cNvCxnSpPr/>
          <p:nvPr userDrawn="1"/>
        </p:nvCxnSpPr>
        <p:spPr>
          <a:xfrm>
            <a:off x="0" y="260350"/>
            <a:ext cx="9906000" cy="1588"/>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0" y="6596063"/>
            <a:ext cx="9906000" cy="1587"/>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12" name="Text Placeholder 15"/>
          <p:cNvSpPr>
            <a:spLocks noGrp="1"/>
          </p:cNvSpPr>
          <p:nvPr>
            <p:ph type="body" sz="quarter" idx="11"/>
          </p:nvPr>
        </p:nvSpPr>
        <p:spPr>
          <a:xfrm>
            <a:off x="941416" y="3352800"/>
            <a:ext cx="8001000" cy="2514600"/>
          </a:xfrm>
          <a:prstGeom prst="rect">
            <a:avLst/>
          </a:prstGeom>
        </p:spPr>
        <p:txBody>
          <a:bodyPr/>
          <a:lstStyle>
            <a:lvl1pPr marL="0" indent="0" algn="ctr">
              <a:spcBef>
                <a:spcPts val="0"/>
              </a:spcBef>
              <a:buFontTx/>
              <a:buNone/>
              <a:defRPr sz="2800" cap="none" baseline="0">
                <a:solidFill>
                  <a:schemeClr val="accent4"/>
                </a:solidFill>
                <a:latin typeface="Calibri" pitchFamily="34" charset="0"/>
              </a:defRPr>
            </a:lvl1pPr>
          </a:lstStyle>
          <a:p>
            <a:pPr lvl="0"/>
            <a:r>
              <a:rPr lang="en-US" smtClean="0"/>
              <a:t>Click to edit Master text styles</a:t>
            </a:r>
          </a:p>
          <a:p>
            <a:pPr lvl="1"/>
            <a:r>
              <a:rPr lang="en-US" smtClean="0"/>
              <a:t>Second level</a:t>
            </a:r>
          </a:p>
        </p:txBody>
      </p:sp>
      <p:sp>
        <p:nvSpPr>
          <p:cNvPr id="5" name="Title 4"/>
          <p:cNvSpPr>
            <a:spLocks noGrp="1"/>
          </p:cNvSpPr>
          <p:nvPr>
            <p:ph type="title"/>
          </p:nvPr>
        </p:nvSpPr>
        <p:spPr>
          <a:xfrm>
            <a:off x="941416" y="1524000"/>
            <a:ext cx="8001000" cy="1828800"/>
          </a:xfrm>
        </p:spPr>
        <p:txBody>
          <a:bodyPr anchor="b"/>
          <a:lstStyle>
            <a:lvl1pPr algn="ctr">
              <a:defRPr sz="3200" b="1"/>
            </a:lvl1pPr>
          </a:lstStyle>
          <a:p>
            <a:r>
              <a:rPr lang="en-US" smtClean="0"/>
              <a:t>Click to edit Master title style</a:t>
            </a:r>
            <a:endParaRPr lang="en-US" dirty="0"/>
          </a:p>
        </p:txBody>
      </p:sp>
    </p:spTree>
    <p:extLst>
      <p:ext uri="{BB962C8B-B14F-4D97-AF65-F5344CB8AC3E}">
        <p14:creationId xmlns:p14="http://schemas.microsoft.com/office/powerpoint/2010/main" val="255584409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T Act messages">
    <p:spTree>
      <p:nvGrpSpPr>
        <p:cNvPr id="1" name=""/>
        <p:cNvGrpSpPr/>
        <p:nvPr/>
      </p:nvGrpSpPr>
      <p:grpSpPr>
        <a:xfrm>
          <a:off x="0" y="0"/>
          <a:ext cx="0" cy="0"/>
          <a:chOff x="0" y="0"/>
          <a:chExt cx="0" cy="0"/>
        </a:xfrm>
      </p:grpSpPr>
      <p:pic>
        <p:nvPicPr>
          <p:cNvPr id="2" name="Picture 9" descr="comcom2.png"/>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7162800" y="5943600"/>
            <a:ext cx="2170113"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a:spLocks noChangeArrowheads="1"/>
          </p:cNvSpPr>
          <p:nvPr userDrawn="1"/>
        </p:nvSpPr>
        <p:spPr bwMode="auto">
          <a:xfrm>
            <a:off x="488950" y="549275"/>
            <a:ext cx="8856663" cy="460375"/>
          </a:xfrm>
          <a:prstGeom prst="rect">
            <a:avLst/>
          </a:prstGeom>
          <a:noFill/>
          <a:ln>
            <a:noFill/>
          </a:ln>
          <a:extLst/>
        </p:spPr>
        <p:txBody>
          <a:bodyPr anchor="ctr">
            <a:spAutoFit/>
          </a:bodyPr>
          <a:lstStyle>
            <a:lvl1pPr eaLnBrk="0" hangingPunct="0">
              <a:defRPr sz="2400">
                <a:solidFill>
                  <a:schemeClr val="tx1"/>
                </a:solidFill>
                <a:latin typeface="Arial" charset="0"/>
                <a:ea typeface="ＭＳ Ｐゴシック" pitchFamily="-65" charset="-128"/>
              </a:defRPr>
            </a:lvl1pPr>
            <a:lvl2pPr marL="37931725" indent="-37474525" eaLnBrk="0" hangingPunct="0">
              <a:defRPr sz="2400">
                <a:solidFill>
                  <a:schemeClr val="tx1"/>
                </a:solidFill>
                <a:latin typeface="Arial" charset="0"/>
                <a:ea typeface="ＭＳ Ｐゴシック" pitchFamily="-65" charset="-128"/>
              </a:defRPr>
            </a:lvl2pPr>
            <a:lvl3pPr eaLnBrk="0" hangingPunct="0">
              <a:defRPr sz="2400">
                <a:solidFill>
                  <a:schemeClr val="tx1"/>
                </a:solidFill>
                <a:latin typeface="Arial" charset="0"/>
                <a:ea typeface="ＭＳ Ｐゴシック" pitchFamily="-65" charset="-128"/>
              </a:defRPr>
            </a:lvl3pPr>
            <a:lvl4pPr eaLnBrk="0" hangingPunct="0">
              <a:defRPr sz="2400">
                <a:solidFill>
                  <a:schemeClr val="tx1"/>
                </a:solidFill>
                <a:latin typeface="Arial" charset="0"/>
                <a:ea typeface="ＭＳ Ｐゴシック" pitchFamily="-65" charset="-128"/>
              </a:defRPr>
            </a:lvl4pPr>
            <a:lvl5pPr eaLnBrk="0" hangingPunct="0">
              <a:defRPr sz="2400">
                <a:solidFill>
                  <a:schemeClr val="tx1"/>
                </a:solidFill>
                <a:latin typeface="Arial" charset="0"/>
                <a:ea typeface="ＭＳ Ｐゴシック" pitchFamily="-65" charset="-128"/>
              </a:defRPr>
            </a:lvl5pPr>
            <a:lvl6pPr marL="457200" eaLnBrk="0" fontAlgn="base" hangingPunct="0">
              <a:spcBef>
                <a:spcPct val="0"/>
              </a:spcBef>
              <a:spcAft>
                <a:spcPct val="0"/>
              </a:spcAft>
              <a:defRPr sz="2400">
                <a:solidFill>
                  <a:schemeClr val="tx1"/>
                </a:solidFill>
                <a:latin typeface="Arial" charset="0"/>
                <a:ea typeface="ＭＳ Ｐゴシック" pitchFamily="-65" charset="-128"/>
              </a:defRPr>
            </a:lvl6pPr>
            <a:lvl7pPr marL="914400" eaLnBrk="0" fontAlgn="base" hangingPunct="0">
              <a:spcBef>
                <a:spcPct val="0"/>
              </a:spcBef>
              <a:spcAft>
                <a:spcPct val="0"/>
              </a:spcAft>
              <a:defRPr sz="2400">
                <a:solidFill>
                  <a:schemeClr val="tx1"/>
                </a:solidFill>
                <a:latin typeface="Arial" charset="0"/>
                <a:ea typeface="ＭＳ Ｐゴシック" pitchFamily="-65" charset="-128"/>
              </a:defRPr>
            </a:lvl7pPr>
            <a:lvl8pPr marL="1371600" eaLnBrk="0" fontAlgn="base" hangingPunct="0">
              <a:spcBef>
                <a:spcPct val="0"/>
              </a:spcBef>
              <a:spcAft>
                <a:spcPct val="0"/>
              </a:spcAft>
              <a:defRPr sz="2400">
                <a:solidFill>
                  <a:schemeClr val="tx1"/>
                </a:solidFill>
                <a:latin typeface="Arial" charset="0"/>
                <a:ea typeface="ＭＳ Ｐゴシック" pitchFamily="-65" charset="-128"/>
              </a:defRPr>
            </a:lvl8pPr>
            <a:lvl9pPr marL="1828800" eaLnBrk="0" fontAlgn="base" hangingPunct="0">
              <a:spcBef>
                <a:spcPct val="0"/>
              </a:spcBef>
              <a:spcAft>
                <a:spcPct val="0"/>
              </a:spcAft>
              <a:defRPr sz="2400">
                <a:solidFill>
                  <a:schemeClr val="tx1"/>
                </a:solidFill>
                <a:latin typeface="Arial" charset="0"/>
                <a:ea typeface="ＭＳ Ｐゴシック" pitchFamily="-65" charset="-128"/>
              </a:defRPr>
            </a:lvl9pPr>
          </a:lstStyle>
          <a:p>
            <a:pPr eaLnBrk="1" hangingPunct="1">
              <a:defRPr/>
            </a:pPr>
            <a:r>
              <a:rPr lang="en-US" smtClean="0">
                <a:solidFill>
                  <a:srgbClr val="5F5F5F"/>
                </a:solidFill>
                <a:latin typeface="Calibri" pitchFamily="-65" charset="0"/>
                <a:cs typeface="+mn-cs"/>
              </a:rPr>
              <a:t>Fair Trading Act messages</a:t>
            </a:r>
          </a:p>
        </p:txBody>
      </p:sp>
      <p:cxnSp>
        <p:nvCxnSpPr>
          <p:cNvPr id="4" name="Straight Connector 3"/>
          <p:cNvCxnSpPr/>
          <p:nvPr userDrawn="1"/>
        </p:nvCxnSpPr>
        <p:spPr>
          <a:xfrm>
            <a:off x="0" y="1268413"/>
            <a:ext cx="9906000" cy="1587"/>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5" name="TextBox 4"/>
          <p:cNvSpPr txBox="1">
            <a:spLocks noChangeArrowheads="1"/>
          </p:cNvSpPr>
          <p:nvPr userDrawn="1"/>
        </p:nvSpPr>
        <p:spPr bwMode="auto">
          <a:xfrm>
            <a:off x="488950" y="1844675"/>
            <a:ext cx="8928100" cy="3416300"/>
          </a:xfrm>
          <a:prstGeom prst="rect">
            <a:avLst/>
          </a:prstGeom>
          <a:noFill/>
          <a:ln>
            <a:noFill/>
          </a:ln>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NZ">
                <a:solidFill>
                  <a:srgbClr val="5F5F5F"/>
                </a:solidFill>
                <a:latin typeface="Calibri" charset="0"/>
                <a:cs typeface="Times New Roman" charset="0"/>
              </a:rPr>
              <a:t>The Fair Trading Act is designed to protect consumers and make competition more effective. The Act prohibits false and misleading behaviour by businesses in the promotion and sale of goods and services.</a:t>
            </a:r>
          </a:p>
          <a:p>
            <a:endParaRPr lang="en-NZ">
              <a:solidFill>
                <a:srgbClr val="5F5F5F"/>
              </a:solidFill>
              <a:latin typeface="Calibri" charset="0"/>
              <a:cs typeface="Times New Roman" charset="0"/>
            </a:endParaRPr>
          </a:p>
          <a:p>
            <a:r>
              <a:rPr lang="en-NZ">
                <a:solidFill>
                  <a:srgbClr val="5F5F5F"/>
                </a:solidFill>
                <a:latin typeface="Calibri" charset="0"/>
                <a:cs typeface="Times New Roman" charset="0"/>
              </a:rPr>
              <a:t>When a retailer uses misleading techniques to lure consumers in, or to make a sale, they not only deceive the consumers, but also harm their competitors who are acting honestly. Consumers must be able to trust the information they are given. This is particularly important where claims cannot be easily verified by an ordinary consumer. </a:t>
            </a:r>
          </a:p>
          <a:p>
            <a:endParaRPr lang="en-NZ">
              <a:solidFill>
                <a:srgbClr val="5F5F5F"/>
              </a:solidFill>
              <a:latin typeface="Calibri" charset="0"/>
              <a:cs typeface="Times New Roman" charset="0"/>
            </a:endParaRPr>
          </a:p>
          <a:p>
            <a:r>
              <a:rPr lang="en-NZ">
                <a:solidFill>
                  <a:srgbClr val="5F5F5F"/>
                </a:solidFill>
                <a:latin typeface="Calibri" charset="0"/>
                <a:cs typeface="Times New Roman" charset="0"/>
              </a:rPr>
              <a:t>We place high priority on seeking redress for businesses and consumers. We respond to breaches of the law by identifying where and how we can most effectively achieve the greatest benefit for affected consumers and businesses. </a:t>
            </a:r>
          </a:p>
        </p:txBody>
      </p:sp>
    </p:spTree>
    <p:extLst>
      <p:ext uri="{BB962C8B-B14F-4D97-AF65-F5344CB8AC3E}">
        <p14:creationId xmlns:p14="http://schemas.microsoft.com/office/powerpoint/2010/main" val="280237159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CCF Act messages 1">
    <p:spTree>
      <p:nvGrpSpPr>
        <p:cNvPr id="1" name=""/>
        <p:cNvGrpSpPr/>
        <p:nvPr/>
      </p:nvGrpSpPr>
      <p:grpSpPr>
        <a:xfrm>
          <a:off x="0" y="0"/>
          <a:ext cx="0" cy="0"/>
          <a:chOff x="0" y="0"/>
          <a:chExt cx="0" cy="0"/>
        </a:xfrm>
      </p:grpSpPr>
      <p:pic>
        <p:nvPicPr>
          <p:cNvPr id="2" name="Picture 9" descr="comcom2.png"/>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7162800" y="5943600"/>
            <a:ext cx="2170113"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a:spLocks noChangeArrowheads="1"/>
          </p:cNvSpPr>
          <p:nvPr userDrawn="1"/>
        </p:nvSpPr>
        <p:spPr bwMode="auto">
          <a:xfrm>
            <a:off x="488950" y="549275"/>
            <a:ext cx="8856663" cy="460375"/>
          </a:xfrm>
          <a:prstGeom prst="rect">
            <a:avLst/>
          </a:prstGeom>
          <a:noFill/>
          <a:ln>
            <a:noFill/>
          </a:ln>
          <a:extLst/>
        </p:spPr>
        <p:txBody>
          <a:bodyPr anchor="ctr">
            <a:spAutoFit/>
          </a:bodyPr>
          <a:lstStyle>
            <a:lvl1pPr eaLnBrk="0" hangingPunct="0">
              <a:defRPr sz="2400">
                <a:solidFill>
                  <a:schemeClr val="tx1"/>
                </a:solidFill>
                <a:latin typeface="Arial" charset="0"/>
                <a:ea typeface="ＭＳ Ｐゴシック" pitchFamily="-65" charset="-128"/>
              </a:defRPr>
            </a:lvl1pPr>
            <a:lvl2pPr marL="37931725" indent="-37474525" eaLnBrk="0" hangingPunct="0">
              <a:defRPr sz="2400">
                <a:solidFill>
                  <a:schemeClr val="tx1"/>
                </a:solidFill>
                <a:latin typeface="Arial" charset="0"/>
                <a:ea typeface="ＭＳ Ｐゴシック" pitchFamily="-65" charset="-128"/>
              </a:defRPr>
            </a:lvl2pPr>
            <a:lvl3pPr eaLnBrk="0" hangingPunct="0">
              <a:defRPr sz="2400">
                <a:solidFill>
                  <a:schemeClr val="tx1"/>
                </a:solidFill>
                <a:latin typeface="Arial" charset="0"/>
                <a:ea typeface="ＭＳ Ｐゴシック" pitchFamily="-65" charset="-128"/>
              </a:defRPr>
            </a:lvl3pPr>
            <a:lvl4pPr eaLnBrk="0" hangingPunct="0">
              <a:defRPr sz="2400">
                <a:solidFill>
                  <a:schemeClr val="tx1"/>
                </a:solidFill>
                <a:latin typeface="Arial" charset="0"/>
                <a:ea typeface="ＭＳ Ｐゴシック" pitchFamily="-65" charset="-128"/>
              </a:defRPr>
            </a:lvl4pPr>
            <a:lvl5pPr eaLnBrk="0" hangingPunct="0">
              <a:defRPr sz="2400">
                <a:solidFill>
                  <a:schemeClr val="tx1"/>
                </a:solidFill>
                <a:latin typeface="Arial" charset="0"/>
                <a:ea typeface="ＭＳ Ｐゴシック" pitchFamily="-65" charset="-128"/>
              </a:defRPr>
            </a:lvl5pPr>
            <a:lvl6pPr marL="457200" eaLnBrk="0" fontAlgn="base" hangingPunct="0">
              <a:spcBef>
                <a:spcPct val="0"/>
              </a:spcBef>
              <a:spcAft>
                <a:spcPct val="0"/>
              </a:spcAft>
              <a:defRPr sz="2400">
                <a:solidFill>
                  <a:schemeClr val="tx1"/>
                </a:solidFill>
                <a:latin typeface="Arial" charset="0"/>
                <a:ea typeface="ＭＳ Ｐゴシック" pitchFamily="-65" charset="-128"/>
              </a:defRPr>
            </a:lvl6pPr>
            <a:lvl7pPr marL="914400" eaLnBrk="0" fontAlgn="base" hangingPunct="0">
              <a:spcBef>
                <a:spcPct val="0"/>
              </a:spcBef>
              <a:spcAft>
                <a:spcPct val="0"/>
              </a:spcAft>
              <a:defRPr sz="2400">
                <a:solidFill>
                  <a:schemeClr val="tx1"/>
                </a:solidFill>
                <a:latin typeface="Arial" charset="0"/>
                <a:ea typeface="ＭＳ Ｐゴシック" pitchFamily="-65" charset="-128"/>
              </a:defRPr>
            </a:lvl7pPr>
            <a:lvl8pPr marL="1371600" eaLnBrk="0" fontAlgn="base" hangingPunct="0">
              <a:spcBef>
                <a:spcPct val="0"/>
              </a:spcBef>
              <a:spcAft>
                <a:spcPct val="0"/>
              </a:spcAft>
              <a:defRPr sz="2400">
                <a:solidFill>
                  <a:schemeClr val="tx1"/>
                </a:solidFill>
                <a:latin typeface="Arial" charset="0"/>
                <a:ea typeface="ＭＳ Ｐゴシック" pitchFamily="-65" charset="-128"/>
              </a:defRPr>
            </a:lvl8pPr>
            <a:lvl9pPr marL="1828800" eaLnBrk="0" fontAlgn="base" hangingPunct="0">
              <a:spcBef>
                <a:spcPct val="0"/>
              </a:spcBef>
              <a:spcAft>
                <a:spcPct val="0"/>
              </a:spcAft>
              <a:defRPr sz="2400">
                <a:solidFill>
                  <a:schemeClr val="tx1"/>
                </a:solidFill>
                <a:latin typeface="Arial" charset="0"/>
                <a:ea typeface="ＭＳ Ｐゴシック" pitchFamily="-65" charset="-128"/>
              </a:defRPr>
            </a:lvl9pPr>
          </a:lstStyle>
          <a:p>
            <a:pPr eaLnBrk="1" hangingPunct="1">
              <a:defRPr/>
            </a:pPr>
            <a:r>
              <a:rPr lang="en-US" smtClean="0">
                <a:solidFill>
                  <a:srgbClr val="5F5F5F"/>
                </a:solidFill>
                <a:latin typeface="Calibri" pitchFamily="-65" charset="0"/>
                <a:cs typeface="+mn-cs"/>
              </a:rPr>
              <a:t>CCCF Act messages 1</a:t>
            </a:r>
          </a:p>
        </p:txBody>
      </p:sp>
      <p:cxnSp>
        <p:nvCxnSpPr>
          <p:cNvPr id="4" name="Straight Connector 3"/>
          <p:cNvCxnSpPr/>
          <p:nvPr userDrawn="1"/>
        </p:nvCxnSpPr>
        <p:spPr>
          <a:xfrm>
            <a:off x="0" y="1268413"/>
            <a:ext cx="9906000" cy="1587"/>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5" name="TextBox 4"/>
          <p:cNvSpPr txBox="1">
            <a:spLocks noChangeArrowheads="1"/>
          </p:cNvSpPr>
          <p:nvPr userDrawn="1"/>
        </p:nvSpPr>
        <p:spPr bwMode="auto">
          <a:xfrm>
            <a:off x="488950" y="1844675"/>
            <a:ext cx="8928100" cy="2586038"/>
          </a:xfrm>
          <a:prstGeom prst="rect">
            <a:avLst/>
          </a:prstGeom>
          <a:noFill/>
          <a:ln>
            <a:noFill/>
          </a:ln>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NZ">
                <a:solidFill>
                  <a:srgbClr val="5F5F5F"/>
                </a:solidFill>
                <a:latin typeface="Calibri" charset="0"/>
                <a:cs typeface="Times New Roman" charset="0"/>
              </a:rPr>
              <a:t>The Credit Contracts and Consumer Finance Act provides important protection to borrowers. It helps ensure borrowers can make informed choices and know what they’re agreeing to. </a:t>
            </a:r>
          </a:p>
          <a:p>
            <a:endParaRPr lang="en-NZ">
              <a:solidFill>
                <a:srgbClr val="5F5F5F"/>
              </a:solidFill>
              <a:latin typeface="Calibri" charset="0"/>
              <a:cs typeface="Times New Roman" charset="0"/>
            </a:endParaRPr>
          </a:p>
          <a:p>
            <a:r>
              <a:rPr lang="en-NZ">
                <a:solidFill>
                  <a:srgbClr val="5F5F5F"/>
                </a:solidFill>
                <a:latin typeface="Calibri" charset="0"/>
                <a:cs typeface="Times New Roman" charset="0"/>
              </a:rPr>
              <a:t>When borrowing money or buying goods on credit, consumers need to understand what they’re getting into and what their rights are. If they don’t, they should seek independent advice.</a:t>
            </a:r>
          </a:p>
          <a:p>
            <a:endParaRPr lang="en-NZ">
              <a:solidFill>
                <a:srgbClr val="5F5F5F"/>
              </a:solidFill>
              <a:latin typeface="Calibri" charset="0"/>
              <a:cs typeface="Times New Roman" charset="0"/>
            </a:endParaRPr>
          </a:p>
          <a:p>
            <a:r>
              <a:rPr lang="en-NZ">
                <a:solidFill>
                  <a:srgbClr val="5F5F5F"/>
                </a:solidFill>
                <a:latin typeface="Calibri" charset="0"/>
                <a:cs typeface="Times New Roman" charset="0"/>
              </a:rPr>
              <a:t>Lenders must fully disclose all terms and fees under a contract so that borrowers can make informed decisions about the financial implications.</a:t>
            </a:r>
          </a:p>
        </p:txBody>
      </p:sp>
    </p:spTree>
    <p:extLst>
      <p:ext uri="{BB962C8B-B14F-4D97-AF65-F5344CB8AC3E}">
        <p14:creationId xmlns:p14="http://schemas.microsoft.com/office/powerpoint/2010/main" val="220457032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CCF Act messages 2">
    <p:spTree>
      <p:nvGrpSpPr>
        <p:cNvPr id="1" name=""/>
        <p:cNvGrpSpPr/>
        <p:nvPr/>
      </p:nvGrpSpPr>
      <p:grpSpPr>
        <a:xfrm>
          <a:off x="0" y="0"/>
          <a:ext cx="0" cy="0"/>
          <a:chOff x="0" y="0"/>
          <a:chExt cx="0" cy="0"/>
        </a:xfrm>
      </p:grpSpPr>
      <p:pic>
        <p:nvPicPr>
          <p:cNvPr id="2" name="Picture 9" descr="comcom2.png"/>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7162800" y="5943600"/>
            <a:ext cx="2170113"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a:spLocks noChangeArrowheads="1"/>
          </p:cNvSpPr>
          <p:nvPr userDrawn="1"/>
        </p:nvSpPr>
        <p:spPr bwMode="auto">
          <a:xfrm>
            <a:off x="488950" y="549275"/>
            <a:ext cx="8856663" cy="460375"/>
          </a:xfrm>
          <a:prstGeom prst="rect">
            <a:avLst/>
          </a:prstGeom>
          <a:noFill/>
          <a:ln>
            <a:noFill/>
          </a:ln>
          <a:extLst/>
        </p:spPr>
        <p:txBody>
          <a:bodyPr anchor="ctr">
            <a:spAutoFit/>
          </a:bodyPr>
          <a:lstStyle>
            <a:lvl1pPr eaLnBrk="0" hangingPunct="0">
              <a:defRPr sz="2400">
                <a:solidFill>
                  <a:schemeClr val="tx1"/>
                </a:solidFill>
                <a:latin typeface="Arial" charset="0"/>
                <a:ea typeface="ＭＳ Ｐゴシック" pitchFamily="-65" charset="-128"/>
              </a:defRPr>
            </a:lvl1pPr>
            <a:lvl2pPr marL="37931725" indent="-37474525" eaLnBrk="0" hangingPunct="0">
              <a:defRPr sz="2400">
                <a:solidFill>
                  <a:schemeClr val="tx1"/>
                </a:solidFill>
                <a:latin typeface="Arial" charset="0"/>
                <a:ea typeface="ＭＳ Ｐゴシック" pitchFamily="-65" charset="-128"/>
              </a:defRPr>
            </a:lvl2pPr>
            <a:lvl3pPr eaLnBrk="0" hangingPunct="0">
              <a:defRPr sz="2400">
                <a:solidFill>
                  <a:schemeClr val="tx1"/>
                </a:solidFill>
                <a:latin typeface="Arial" charset="0"/>
                <a:ea typeface="ＭＳ Ｐゴシック" pitchFamily="-65" charset="-128"/>
              </a:defRPr>
            </a:lvl3pPr>
            <a:lvl4pPr eaLnBrk="0" hangingPunct="0">
              <a:defRPr sz="2400">
                <a:solidFill>
                  <a:schemeClr val="tx1"/>
                </a:solidFill>
                <a:latin typeface="Arial" charset="0"/>
                <a:ea typeface="ＭＳ Ｐゴシック" pitchFamily="-65" charset="-128"/>
              </a:defRPr>
            </a:lvl4pPr>
            <a:lvl5pPr eaLnBrk="0" hangingPunct="0">
              <a:defRPr sz="2400">
                <a:solidFill>
                  <a:schemeClr val="tx1"/>
                </a:solidFill>
                <a:latin typeface="Arial" charset="0"/>
                <a:ea typeface="ＭＳ Ｐゴシック" pitchFamily="-65" charset="-128"/>
              </a:defRPr>
            </a:lvl5pPr>
            <a:lvl6pPr marL="457200" eaLnBrk="0" fontAlgn="base" hangingPunct="0">
              <a:spcBef>
                <a:spcPct val="0"/>
              </a:spcBef>
              <a:spcAft>
                <a:spcPct val="0"/>
              </a:spcAft>
              <a:defRPr sz="2400">
                <a:solidFill>
                  <a:schemeClr val="tx1"/>
                </a:solidFill>
                <a:latin typeface="Arial" charset="0"/>
                <a:ea typeface="ＭＳ Ｐゴシック" pitchFamily="-65" charset="-128"/>
              </a:defRPr>
            </a:lvl6pPr>
            <a:lvl7pPr marL="914400" eaLnBrk="0" fontAlgn="base" hangingPunct="0">
              <a:spcBef>
                <a:spcPct val="0"/>
              </a:spcBef>
              <a:spcAft>
                <a:spcPct val="0"/>
              </a:spcAft>
              <a:defRPr sz="2400">
                <a:solidFill>
                  <a:schemeClr val="tx1"/>
                </a:solidFill>
                <a:latin typeface="Arial" charset="0"/>
                <a:ea typeface="ＭＳ Ｐゴシック" pitchFamily="-65" charset="-128"/>
              </a:defRPr>
            </a:lvl7pPr>
            <a:lvl8pPr marL="1371600" eaLnBrk="0" fontAlgn="base" hangingPunct="0">
              <a:spcBef>
                <a:spcPct val="0"/>
              </a:spcBef>
              <a:spcAft>
                <a:spcPct val="0"/>
              </a:spcAft>
              <a:defRPr sz="2400">
                <a:solidFill>
                  <a:schemeClr val="tx1"/>
                </a:solidFill>
                <a:latin typeface="Arial" charset="0"/>
                <a:ea typeface="ＭＳ Ｐゴシック" pitchFamily="-65" charset="-128"/>
              </a:defRPr>
            </a:lvl8pPr>
            <a:lvl9pPr marL="1828800" eaLnBrk="0" fontAlgn="base" hangingPunct="0">
              <a:spcBef>
                <a:spcPct val="0"/>
              </a:spcBef>
              <a:spcAft>
                <a:spcPct val="0"/>
              </a:spcAft>
              <a:defRPr sz="2400">
                <a:solidFill>
                  <a:schemeClr val="tx1"/>
                </a:solidFill>
                <a:latin typeface="Arial" charset="0"/>
                <a:ea typeface="ＭＳ Ｐゴシック" pitchFamily="-65" charset="-128"/>
              </a:defRPr>
            </a:lvl9pPr>
          </a:lstStyle>
          <a:p>
            <a:pPr eaLnBrk="1" hangingPunct="1">
              <a:defRPr/>
            </a:pPr>
            <a:r>
              <a:rPr lang="en-US" smtClean="0">
                <a:solidFill>
                  <a:srgbClr val="5F5F5F"/>
                </a:solidFill>
                <a:latin typeface="Calibri" pitchFamily="-65" charset="0"/>
                <a:cs typeface="+mn-cs"/>
              </a:rPr>
              <a:t>CCCF Act messages 2</a:t>
            </a:r>
          </a:p>
        </p:txBody>
      </p:sp>
      <p:cxnSp>
        <p:nvCxnSpPr>
          <p:cNvPr id="4" name="Straight Connector 3"/>
          <p:cNvCxnSpPr/>
          <p:nvPr userDrawn="1"/>
        </p:nvCxnSpPr>
        <p:spPr>
          <a:xfrm>
            <a:off x="0" y="1268413"/>
            <a:ext cx="9906000" cy="1587"/>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5" name="TextBox 4"/>
          <p:cNvSpPr txBox="1">
            <a:spLocks noChangeArrowheads="1"/>
          </p:cNvSpPr>
          <p:nvPr userDrawn="1"/>
        </p:nvSpPr>
        <p:spPr bwMode="auto">
          <a:xfrm>
            <a:off x="488950" y="1844675"/>
            <a:ext cx="8928100" cy="2308225"/>
          </a:xfrm>
          <a:prstGeom prst="rect">
            <a:avLst/>
          </a:prstGeom>
          <a:noFill/>
          <a:ln>
            <a:noFill/>
          </a:ln>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NZ">
                <a:solidFill>
                  <a:srgbClr val="5F5F5F"/>
                </a:solidFill>
                <a:latin typeface="Calibri" charset="0"/>
                <a:cs typeface="Times New Roman" charset="0"/>
              </a:rPr>
              <a:t>Anyone involved in the finance industry must understand what they need to do to comply with the Credit Contracts and Consumer Finance Act. Lenders should seek independent advice to ensure that their lending practices do not break the law, as there are serious penalties for breaking the law.</a:t>
            </a:r>
          </a:p>
          <a:p>
            <a:endParaRPr lang="en-NZ">
              <a:solidFill>
                <a:srgbClr val="5F5F5F"/>
              </a:solidFill>
              <a:latin typeface="Calibri" charset="0"/>
              <a:cs typeface="Times New Roman" charset="0"/>
            </a:endParaRPr>
          </a:p>
          <a:p>
            <a:r>
              <a:rPr lang="en-NZ">
                <a:solidFill>
                  <a:srgbClr val="5F5F5F"/>
                </a:solidFill>
                <a:latin typeface="Calibri" charset="0"/>
                <a:cs typeface="Times New Roman" charset="0"/>
              </a:rPr>
              <a:t>We place high priority on seeking redress for businesses and consumers. We respond to breaches of the law by identifying where and how we can most effectively achieve the greatest benefit for affected consumers and businesses.</a:t>
            </a:r>
          </a:p>
        </p:txBody>
      </p:sp>
    </p:spTree>
    <p:extLst>
      <p:ext uri="{BB962C8B-B14F-4D97-AF65-F5344CB8AC3E}">
        <p14:creationId xmlns:p14="http://schemas.microsoft.com/office/powerpoint/2010/main" val="410706627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mmerce Act messages 1">
    <p:spTree>
      <p:nvGrpSpPr>
        <p:cNvPr id="1" name=""/>
        <p:cNvGrpSpPr/>
        <p:nvPr/>
      </p:nvGrpSpPr>
      <p:grpSpPr>
        <a:xfrm>
          <a:off x="0" y="0"/>
          <a:ext cx="0" cy="0"/>
          <a:chOff x="0" y="0"/>
          <a:chExt cx="0" cy="0"/>
        </a:xfrm>
      </p:grpSpPr>
      <p:pic>
        <p:nvPicPr>
          <p:cNvPr id="2" name="Picture 9" descr="comcom2.png"/>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7162800" y="5943600"/>
            <a:ext cx="2170113"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a:spLocks noChangeArrowheads="1"/>
          </p:cNvSpPr>
          <p:nvPr userDrawn="1"/>
        </p:nvSpPr>
        <p:spPr bwMode="auto">
          <a:xfrm>
            <a:off x="488950" y="549275"/>
            <a:ext cx="8856663" cy="460375"/>
          </a:xfrm>
          <a:prstGeom prst="rect">
            <a:avLst/>
          </a:prstGeom>
          <a:noFill/>
          <a:ln>
            <a:noFill/>
          </a:ln>
          <a:extLst/>
        </p:spPr>
        <p:txBody>
          <a:bodyPr anchor="ctr">
            <a:spAutoFit/>
          </a:bodyPr>
          <a:lstStyle>
            <a:lvl1pPr eaLnBrk="0" hangingPunct="0">
              <a:defRPr sz="2400">
                <a:solidFill>
                  <a:schemeClr val="tx1"/>
                </a:solidFill>
                <a:latin typeface="Arial" charset="0"/>
                <a:ea typeface="ＭＳ Ｐゴシック" pitchFamily="-65" charset="-128"/>
              </a:defRPr>
            </a:lvl1pPr>
            <a:lvl2pPr marL="37931725" indent="-37474525" eaLnBrk="0" hangingPunct="0">
              <a:defRPr sz="2400">
                <a:solidFill>
                  <a:schemeClr val="tx1"/>
                </a:solidFill>
                <a:latin typeface="Arial" charset="0"/>
                <a:ea typeface="ＭＳ Ｐゴシック" pitchFamily="-65" charset="-128"/>
              </a:defRPr>
            </a:lvl2pPr>
            <a:lvl3pPr eaLnBrk="0" hangingPunct="0">
              <a:defRPr sz="2400">
                <a:solidFill>
                  <a:schemeClr val="tx1"/>
                </a:solidFill>
                <a:latin typeface="Arial" charset="0"/>
                <a:ea typeface="ＭＳ Ｐゴシック" pitchFamily="-65" charset="-128"/>
              </a:defRPr>
            </a:lvl3pPr>
            <a:lvl4pPr eaLnBrk="0" hangingPunct="0">
              <a:defRPr sz="2400">
                <a:solidFill>
                  <a:schemeClr val="tx1"/>
                </a:solidFill>
                <a:latin typeface="Arial" charset="0"/>
                <a:ea typeface="ＭＳ Ｐゴシック" pitchFamily="-65" charset="-128"/>
              </a:defRPr>
            </a:lvl4pPr>
            <a:lvl5pPr eaLnBrk="0" hangingPunct="0">
              <a:defRPr sz="2400">
                <a:solidFill>
                  <a:schemeClr val="tx1"/>
                </a:solidFill>
                <a:latin typeface="Arial" charset="0"/>
                <a:ea typeface="ＭＳ Ｐゴシック" pitchFamily="-65" charset="-128"/>
              </a:defRPr>
            </a:lvl5pPr>
            <a:lvl6pPr marL="457200" eaLnBrk="0" fontAlgn="base" hangingPunct="0">
              <a:spcBef>
                <a:spcPct val="0"/>
              </a:spcBef>
              <a:spcAft>
                <a:spcPct val="0"/>
              </a:spcAft>
              <a:defRPr sz="2400">
                <a:solidFill>
                  <a:schemeClr val="tx1"/>
                </a:solidFill>
                <a:latin typeface="Arial" charset="0"/>
                <a:ea typeface="ＭＳ Ｐゴシック" pitchFamily="-65" charset="-128"/>
              </a:defRPr>
            </a:lvl6pPr>
            <a:lvl7pPr marL="914400" eaLnBrk="0" fontAlgn="base" hangingPunct="0">
              <a:spcBef>
                <a:spcPct val="0"/>
              </a:spcBef>
              <a:spcAft>
                <a:spcPct val="0"/>
              </a:spcAft>
              <a:defRPr sz="2400">
                <a:solidFill>
                  <a:schemeClr val="tx1"/>
                </a:solidFill>
                <a:latin typeface="Arial" charset="0"/>
                <a:ea typeface="ＭＳ Ｐゴシック" pitchFamily="-65" charset="-128"/>
              </a:defRPr>
            </a:lvl7pPr>
            <a:lvl8pPr marL="1371600" eaLnBrk="0" fontAlgn="base" hangingPunct="0">
              <a:spcBef>
                <a:spcPct val="0"/>
              </a:spcBef>
              <a:spcAft>
                <a:spcPct val="0"/>
              </a:spcAft>
              <a:defRPr sz="2400">
                <a:solidFill>
                  <a:schemeClr val="tx1"/>
                </a:solidFill>
                <a:latin typeface="Arial" charset="0"/>
                <a:ea typeface="ＭＳ Ｐゴシック" pitchFamily="-65" charset="-128"/>
              </a:defRPr>
            </a:lvl8pPr>
            <a:lvl9pPr marL="1828800" eaLnBrk="0" fontAlgn="base" hangingPunct="0">
              <a:spcBef>
                <a:spcPct val="0"/>
              </a:spcBef>
              <a:spcAft>
                <a:spcPct val="0"/>
              </a:spcAft>
              <a:defRPr sz="2400">
                <a:solidFill>
                  <a:schemeClr val="tx1"/>
                </a:solidFill>
                <a:latin typeface="Arial" charset="0"/>
                <a:ea typeface="ＭＳ Ｐゴシック" pitchFamily="-65" charset="-128"/>
              </a:defRPr>
            </a:lvl9pPr>
          </a:lstStyle>
          <a:p>
            <a:pPr eaLnBrk="1" hangingPunct="1">
              <a:defRPr/>
            </a:pPr>
            <a:r>
              <a:rPr lang="en-US" smtClean="0">
                <a:solidFill>
                  <a:srgbClr val="5F5F5F"/>
                </a:solidFill>
                <a:latin typeface="Calibri" pitchFamily="-65" charset="0"/>
                <a:cs typeface="+mn-cs"/>
              </a:rPr>
              <a:t>Commerce Act messages 1</a:t>
            </a:r>
          </a:p>
        </p:txBody>
      </p:sp>
      <p:cxnSp>
        <p:nvCxnSpPr>
          <p:cNvPr id="4" name="Straight Connector 3"/>
          <p:cNvCxnSpPr/>
          <p:nvPr userDrawn="1"/>
        </p:nvCxnSpPr>
        <p:spPr>
          <a:xfrm>
            <a:off x="0" y="1268413"/>
            <a:ext cx="9906000" cy="1587"/>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5" name="TextBox 4"/>
          <p:cNvSpPr txBox="1">
            <a:spLocks noChangeArrowheads="1"/>
          </p:cNvSpPr>
          <p:nvPr userDrawn="1"/>
        </p:nvSpPr>
        <p:spPr bwMode="auto">
          <a:xfrm>
            <a:off x="488950" y="1844675"/>
            <a:ext cx="8928100" cy="3970338"/>
          </a:xfrm>
          <a:prstGeom prst="rect">
            <a:avLst/>
          </a:prstGeom>
          <a:noFill/>
          <a:ln>
            <a:noFill/>
          </a:ln>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NZ">
                <a:solidFill>
                  <a:srgbClr val="5F5F5F"/>
                </a:solidFill>
                <a:latin typeface="Calibri" charset="0"/>
                <a:cs typeface="Times New Roman" charset="0"/>
              </a:rPr>
              <a:t>The Commerce Act is New Zealand’s primary competition law. It prohibits anti-competitive behaviour and structures in markets.</a:t>
            </a:r>
          </a:p>
          <a:p>
            <a:endParaRPr lang="en-NZ">
              <a:solidFill>
                <a:srgbClr val="5F5F5F"/>
              </a:solidFill>
              <a:latin typeface="Calibri" charset="0"/>
              <a:cs typeface="Times New Roman" charset="0"/>
            </a:endParaRPr>
          </a:p>
          <a:p>
            <a:r>
              <a:rPr lang="en-NZ">
                <a:solidFill>
                  <a:srgbClr val="5F5F5F"/>
                </a:solidFill>
                <a:latin typeface="Calibri" charset="0"/>
                <a:cs typeface="Times New Roman" charset="0"/>
              </a:rPr>
              <a:t>The Commission makes decisions as to whether company mergers may proceed, after assessing the impact of the merger on competition. Some mergers can harm competition by giving the merged businesses market power, which could result in higher prices and reduced choice or quality for consumers.</a:t>
            </a:r>
          </a:p>
          <a:p>
            <a:endParaRPr lang="en-NZ">
              <a:solidFill>
                <a:srgbClr val="5F5F5F"/>
              </a:solidFill>
              <a:latin typeface="Calibri" charset="0"/>
              <a:cs typeface="Times New Roman" charset="0"/>
            </a:endParaRPr>
          </a:p>
          <a:p>
            <a:r>
              <a:rPr lang="en-NZ">
                <a:solidFill>
                  <a:srgbClr val="5F5F5F"/>
                </a:solidFill>
                <a:latin typeface="Calibri" charset="0"/>
                <a:cs typeface="Times New Roman" charset="0"/>
              </a:rPr>
              <a:t>We will act to prevent arrangements between competitors that reduce competition, such as price-fixing, which harms consumers and the wider economy. </a:t>
            </a:r>
          </a:p>
          <a:p>
            <a:endParaRPr lang="en-NZ">
              <a:solidFill>
                <a:srgbClr val="5F5F5F"/>
              </a:solidFill>
              <a:latin typeface="Calibri" charset="0"/>
              <a:cs typeface="Times New Roman" charset="0"/>
            </a:endParaRPr>
          </a:p>
          <a:p>
            <a:r>
              <a:rPr lang="en-NZ">
                <a:solidFill>
                  <a:srgbClr val="5F5F5F"/>
                </a:solidFill>
                <a:latin typeface="Calibri" charset="0"/>
                <a:cs typeface="Times New Roman" charset="0"/>
              </a:rPr>
              <a:t>Our leniency programme is designed to destabilise cartels by offering immunity from prosecution for those who are the first to tell us about any cartel arrangements.</a:t>
            </a:r>
          </a:p>
          <a:p>
            <a:endParaRPr lang="en-NZ">
              <a:solidFill>
                <a:srgbClr val="5F5F5F"/>
              </a:solidFill>
              <a:latin typeface="Calibri" charset="0"/>
              <a:cs typeface="Times New Roman" charset="0"/>
            </a:endParaRPr>
          </a:p>
        </p:txBody>
      </p:sp>
    </p:spTree>
    <p:extLst>
      <p:ext uri="{BB962C8B-B14F-4D97-AF65-F5344CB8AC3E}">
        <p14:creationId xmlns:p14="http://schemas.microsoft.com/office/powerpoint/2010/main" val="36717269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mmerce Act messages 2">
    <p:spTree>
      <p:nvGrpSpPr>
        <p:cNvPr id="1" name=""/>
        <p:cNvGrpSpPr/>
        <p:nvPr/>
      </p:nvGrpSpPr>
      <p:grpSpPr>
        <a:xfrm>
          <a:off x="0" y="0"/>
          <a:ext cx="0" cy="0"/>
          <a:chOff x="0" y="0"/>
          <a:chExt cx="0" cy="0"/>
        </a:xfrm>
      </p:grpSpPr>
      <p:pic>
        <p:nvPicPr>
          <p:cNvPr id="2" name="Picture 9" descr="comcom2.png"/>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7162800" y="5943600"/>
            <a:ext cx="2170113"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a:spLocks noChangeArrowheads="1"/>
          </p:cNvSpPr>
          <p:nvPr userDrawn="1"/>
        </p:nvSpPr>
        <p:spPr bwMode="auto">
          <a:xfrm>
            <a:off x="488950" y="547688"/>
            <a:ext cx="8856663" cy="461962"/>
          </a:xfrm>
          <a:prstGeom prst="rect">
            <a:avLst/>
          </a:prstGeom>
          <a:noFill/>
          <a:ln>
            <a:noFill/>
          </a:ln>
          <a:extLst/>
        </p:spPr>
        <p:txBody>
          <a:bodyPr anchor="ctr">
            <a:spAutoFit/>
          </a:bodyPr>
          <a:lstStyle>
            <a:lvl1pPr eaLnBrk="0" hangingPunct="0">
              <a:defRPr sz="2400">
                <a:solidFill>
                  <a:schemeClr val="tx1"/>
                </a:solidFill>
                <a:latin typeface="Arial" charset="0"/>
                <a:ea typeface="ＭＳ Ｐゴシック" pitchFamily="-65" charset="-128"/>
              </a:defRPr>
            </a:lvl1pPr>
            <a:lvl2pPr marL="37931725" indent="-37474525" eaLnBrk="0" hangingPunct="0">
              <a:defRPr sz="2400">
                <a:solidFill>
                  <a:schemeClr val="tx1"/>
                </a:solidFill>
                <a:latin typeface="Arial" charset="0"/>
                <a:ea typeface="ＭＳ Ｐゴシック" pitchFamily="-65" charset="-128"/>
              </a:defRPr>
            </a:lvl2pPr>
            <a:lvl3pPr eaLnBrk="0" hangingPunct="0">
              <a:defRPr sz="2400">
                <a:solidFill>
                  <a:schemeClr val="tx1"/>
                </a:solidFill>
                <a:latin typeface="Arial" charset="0"/>
                <a:ea typeface="ＭＳ Ｐゴシック" pitchFamily="-65" charset="-128"/>
              </a:defRPr>
            </a:lvl3pPr>
            <a:lvl4pPr eaLnBrk="0" hangingPunct="0">
              <a:defRPr sz="2400">
                <a:solidFill>
                  <a:schemeClr val="tx1"/>
                </a:solidFill>
                <a:latin typeface="Arial" charset="0"/>
                <a:ea typeface="ＭＳ Ｐゴシック" pitchFamily="-65" charset="-128"/>
              </a:defRPr>
            </a:lvl4pPr>
            <a:lvl5pPr eaLnBrk="0" hangingPunct="0">
              <a:defRPr sz="2400">
                <a:solidFill>
                  <a:schemeClr val="tx1"/>
                </a:solidFill>
                <a:latin typeface="Arial" charset="0"/>
                <a:ea typeface="ＭＳ Ｐゴシック" pitchFamily="-65" charset="-128"/>
              </a:defRPr>
            </a:lvl5pPr>
            <a:lvl6pPr marL="457200" eaLnBrk="0" fontAlgn="base" hangingPunct="0">
              <a:spcBef>
                <a:spcPct val="0"/>
              </a:spcBef>
              <a:spcAft>
                <a:spcPct val="0"/>
              </a:spcAft>
              <a:defRPr sz="2400">
                <a:solidFill>
                  <a:schemeClr val="tx1"/>
                </a:solidFill>
                <a:latin typeface="Arial" charset="0"/>
                <a:ea typeface="ＭＳ Ｐゴシック" pitchFamily="-65" charset="-128"/>
              </a:defRPr>
            </a:lvl6pPr>
            <a:lvl7pPr marL="914400" eaLnBrk="0" fontAlgn="base" hangingPunct="0">
              <a:spcBef>
                <a:spcPct val="0"/>
              </a:spcBef>
              <a:spcAft>
                <a:spcPct val="0"/>
              </a:spcAft>
              <a:defRPr sz="2400">
                <a:solidFill>
                  <a:schemeClr val="tx1"/>
                </a:solidFill>
                <a:latin typeface="Arial" charset="0"/>
                <a:ea typeface="ＭＳ Ｐゴシック" pitchFamily="-65" charset="-128"/>
              </a:defRPr>
            </a:lvl7pPr>
            <a:lvl8pPr marL="1371600" eaLnBrk="0" fontAlgn="base" hangingPunct="0">
              <a:spcBef>
                <a:spcPct val="0"/>
              </a:spcBef>
              <a:spcAft>
                <a:spcPct val="0"/>
              </a:spcAft>
              <a:defRPr sz="2400">
                <a:solidFill>
                  <a:schemeClr val="tx1"/>
                </a:solidFill>
                <a:latin typeface="Arial" charset="0"/>
                <a:ea typeface="ＭＳ Ｐゴシック" pitchFamily="-65" charset="-128"/>
              </a:defRPr>
            </a:lvl8pPr>
            <a:lvl9pPr marL="1828800" eaLnBrk="0" fontAlgn="base" hangingPunct="0">
              <a:spcBef>
                <a:spcPct val="0"/>
              </a:spcBef>
              <a:spcAft>
                <a:spcPct val="0"/>
              </a:spcAft>
              <a:defRPr sz="2400">
                <a:solidFill>
                  <a:schemeClr val="tx1"/>
                </a:solidFill>
                <a:latin typeface="Arial" charset="0"/>
                <a:ea typeface="ＭＳ Ｐゴシック" pitchFamily="-65" charset="-128"/>
              </a:defRPr>
            </a:lvl9pPr>
          </a:lstStyle>
          <a:p>
            <a:pPr eaLnBrk="1" hangingPunct="1">
              <a:defRPr/>
            </a:pPr>
            <a:r>
              <a:rPr lang="en-US" smtClean="0">
                <a:solidFill>
                  <a:srgbClr val="5F5F5F"/>
                </a:solidFill>
                <a:latin typeface="Calibri" pitchFamily="-65" charset="0"/>
                <a:cs typeface="+mn-cs"/>
              </a:rPr>
              <a:t>Commerce Act messages 2</a:t>
            </a:r>
          </a:p>
        </p:txBody>
      </p:sp>
      <p:cxnSp>
        <p:nvCxnSpPr>
          <p:cNvPr id="4" name="Straight Connector 3"/>
          <p:cNvCxnSpPr/>
          <p:nvPr userDrawn="1"/>
        </p:nvCxnSpPr>
        <p:spPr>
          <a:xfrm>
            <a:off x="0" y="1268413"/>
            <a:ext cx="9906000" cy="1587"/>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5" name="TextBox 4"/>
          <p:cNvSpPr txBox="1">
            <a:spLocks noChangeArrowheads="1"/>
          </p:cNvSpPr>
          <p:nvPr userDrawn="1"/>
        </p:nvSpPr>
        <p:spPr bwMode="auto">
          <a:xfrm>
            <a:off x="488950" y="1844675"/>
            <a:ext cx="8928100" cy="2586038"/>
          </a:xfrm>
          <a:prstGeom prst="rect">
            <a:avLst/>
          </a:prstGeom>
          <a:noFill/>
          <a:ln>
            <a:noFill/>
          </a:ln>
          <a:extLst/>
        </p:spPr>
        <p:txBody>
          <a:bodyPr>
            <a:spAutoFit/>
          </a:bodyPr>
          <a:lstStyle>
            <a:lvl1pPr eaLnBrk="0" hangingPunct="0">
              <a:defRPr sz="2400">
                <a:solidFill>
                  <a:schemeClr val="tx1"/>
                </a:solidFill>
                <a:latin typeface="Arial" charset="0"/>
                <a:ea typeface="ＭＳ Ｐゴシック" pitchFamily="-65" charset="-128"/>
              </a:defRPr>
            </a:lvl1pPr>
            <a:lvl2pPr marL="37931725" indent="-37474525" eaLnBrk="0" hangingPunct="0">
              <a:defRPr sz="2400">
                <a:solidFill>
                  <a:schemeClr val="tx1"/>
                </a:solidFill>
                <a:latin typeface="Arial" charset="0"/>
                <a:ea typeface="ＭＳ Ｐゴシック" pitchFamily="-65" charset="-128"/>
              </a:defRPr>
            </a:lvl2pPr>
            <a:lvl3pPr eaLnBrk="0" hangingPunct="0">
              <a:defRPr sz="2400">
                <a:solidFill>
                  <a:schemeClr val="tx1"/>
                </a:solidFill>
                <a:latin typeface="Arial" charset="0"/>
                <a:ea typeface="ＭＳ Ｐゴシック" pitchFamily="-65" charset="-128"/>
              </a:defRPr>
            </a:lvl3pPr>
            <a:lvl4pPr eaLnBrk="0" hangingPunct="0">
              <a:defRPr sz="2400">
                <a:solidFill>
                  <a:schemeClr val="tx1"/>
                </a:solidFill>
                <a:latin typeface="Arial" charset="0"/>
                <a:ea typeface="ＭＳ Ｐゴシック" pitchFamily="-65" charset="-128"/>
              </a:defRPr>
            </a:lvl4pPr>
            <a:lvl5pPr eaLnBrk="0" hangingPunct="0">
              <a:defRPr sz="2400">
                <a:solidFill>
                  <a:schemeClr val="tx1"/>
                </a:solidFill>
                <a:latin typeface="Arial" charset="0"/>
                <a:ea typeface="ＭＳ Ｐゴシック" pitchFamily="-65" charset="-128"/>
              </a:defRPr>
            </a:lvl5pPr>
            <a:lvl6pPr marL="457200" eaLnBrk="0" fontAlgn="base" hangingPunct="0">
              <a:spcBef>
                <a:spcPct val="0"/>
              </a:spcBef>
              <a:spcAft>
                <a:spcPct val="0"/>
              </a:spcAft>
              <a:defRPr sz="2400">
                <a:solidFill>
                  <a:schemeClr val="tx1"/>
                </a:solidFill>
                <a:latin typeface="Arial" charset="0"/>
                <a:ea typeface="ＭＳ Ｐゴシック" pitchFamily="-65" charset="-128"/>
              </a:defRPr>
            </a:lvl6pPr>
            <a:lvl7pPr marL="914400" eaLnBrk="0" fontAlgn="base" hangingPunct="0">
              <a:spcBef>
                <a:spcPct val="0"/>
              </a:spcBef>
              <a:spcAft>
                <a:spcPct val="0"/>
              </a:spcAft>
              <a:defRPr sz="2400">
                <a:solidFill>
                  <a:schemeClr val="tx1"/>
                </a:solidFill>
                <a:latin typeface="Arial" charset="0"/>
                <a:ea typeface="ＭＳ Ｐゴシック" pitchFamily="-65" charset="-128"/>
              </a:defRPr>
            </a:lvl7pPr>
            <a:lvl8pPr marL="1371600" eaLnBrk="0" fontAlgn="base" hangingPunct="0">
              <a:spcBef>
                <a:spcPct val="0"/>
              </a:spcBef>
              <a:spcAft>
                <a:spcPct val="0"/>
              </a:spcAft>
              <a:defRPr sz="2400">
                <a:solidFill>
                  <a:schemeClr val="tx1"/>
                </a:solidFill>
                <a:latin typeface="Arial" charset="0"/>
                <a:ea typeface="ＭＳ Ｐゴシック" pitchFamily="-65" charset="-128"/>
              </a:defRPr>
            </a:lvl8pPr>
            <a:lvl9pPr marL="1828800" eaLnBrk="0" fontAlgn="base" hangingPunct="0">
              <a:spcBef>
                <a:spcPct val="0"/>
              </a:spcBef>
              <a:spcAft>
                <a:spcPct val="0"/>
              </a:spcAft>
              <a:defRPr sz="2400">
                <a:solidFill>
                  <a:schemeClr val="tx1"/>
                </a:solidFill>
                <a:latin typeface="Arial" charset="0"/>
                <a:ea typeface="ＭＳ Ｐゴシック" pitchFamily="-65" charset="-128"/>
              </a:defRPr>
            </a:lvl9pPr>
          </a:lstStyle>
          <a:p>
            <a:pPr>
              <a:defRPr/>
            </a:pPr>
            <a:r>
              <a:rPr lang="en-NZ" sz="1800" smtClean="0">
                <a:solidFill>
                  <a:srgbClr val="5F5F5F"/>
                </a:solidFill>
                <a:latin typeface="Calibri" pitchFamily="-65" charset="0"/>
                <a:cs typeface="Times New Roman" pitchFamily="-65" charset="0"/>
              </a:rPr>
              <a:t>The Commission usually succeeds in obtaining significant court-imposed penalties against companies that engage in anti-competitive conduct directed at New Zealand consumers. </a:t>
            </a:r>
          </a:p>
          <a:p>
            <a:pPr>
              <a:defRPr/>
            </a:pPr>
            <a:endParaRPr lang="en-NZ" sz="1800" smtClean="0">
              <a:solidFill>
                <a:srgbClr val="5F5F5F"/>
              </a:solidFill>
              <a:latin typeface="Calibri" pitchFamily="-65" charset="0"/>
              <a:cs typeface="Times New Roman" pitchFamily="-65" charset="0"/>
            </a:endParaRPr>
          </a:p>
          <a:p>
            <a:pPr>
              <a:defRPr/>
            </a:pPr>
            <a:r>
              <a:rPr lang="en-NZ" sz="1800" smtClean="0">
                <a:solidFill>
                  <a:srgbClr val="5F5F5F"/>
                </a:solidFill>
                <a:latin typeface="Calibri" pitchFamily="-65" charset="0"/>
                <a:cs typeface="Times New Roman" pitchFamily="-65" charset="0"/>
              </a:rPr>
              <a:t>It is often more timely and cost effective to stop harmful business conduct and achieve appropriate compensation for consumers through settlements, rather than through the courts. </a:t>
            </a:r>
          </a:p>
          <a:p>
            <a:pPr>
              <a:defRPr/>
            </a:pPr>
            <a:endParaRPr lang="en-NZ" sz="1800" smtClean="0">
              <a:solidFill>
                <a:srgbClr val="5F5F5F"/>
              </a:solidFill>
              <a:latin typeface="Calibri" pitchFamily="-65" charset="0"/>
              <a:cs typeface="Times New Roman" pitchFamily="-65" charset="0"/>
            </a:endParaRPr>
          </a:p>
          <a:p>
            <a:pPr>
              <a:defRPr/>
            </a:pPr>
            <a:r>
              <a:rPr lang="en-NZ" sz="1800" smtClean="0">
                <a:solidFill>
                  <a:srgbClr val="5F5F5F"/>
                </a:solidFill>
                <a:latin typeface="Calibri" pitchFamily="-65" charset="0"/>
                <a:cs typeface="Times New Roman" pitchFamily="-65" charset="0"/>
              </a:rPr>
              <a:t>Businesses need to ensure that their staff comply with the Commerce Act, as breaches of the Act can cost the company both in penalties and damaged reputation.</a:t>
            </a:r>
          </a:p>
        </p:txBody>
      </p:sp>
    </p:spTree>
    <p:extLst>
      <p:ext uri="{BB962C8B-B14F-4D97-AF65-F5344CB8AC3E}">
        <p14:creationId xmlns:p14="http://schemas.microsoft.com/office/powerpoint/2010/main" val="11250568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lecommunications Act messages">
    <p:spTree>
      <p:nvGrpSpPr>
        <p:cNvPr id="1" name=""/>
        <p:cNvGrpSpPr/>
        <p:nvPr/>
      </p:nvGrpSpPr>
      <p:grpSpPr>
        <a:xfrm>
          <a:off x="0" y="0"/>
          <a:ext cx="0" cy="0"/>
          <a:chOff x="0" y="0"/>
          <a:chExt cx="0" cy="0"/>
        </a:xfrm>
      </p:grpSpPr>
      <p:pic>
        <p:nvPicPr>
          <p:cNvPr id="2" name="Picture 9" descr="comcom2.png"/>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7162800" y="5943600"/>
            <a:ext cx="2170113"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a:spLocks noChangeArrowheads="1"/>
          </p:cNvSpPr>
          <p:nvPr userDrawn="1"/>
        </p:nvSpPr>
        <p:spPr bwMode="auto">
          <a:xfrm>
            <a:off x="488950" y="547688"/>
            <a:ext cx="8856663" cy="461962"/>
          </a:xfrm>
          <a:prstGeom prst="rect">
            <a:avLst/>
          </a:prstGeom>
          <a:noFill/>
          <a:ln>
            <a:noFill/>
          </a:ln>
          <a:extLst/>
        </p:spPr>
        <p:txBody>
          <a:bodyPr anchor="ctr">
            <a:spAutoFit/>
          </a:bodyPr>
          <a:lstStyle>
            <a:lvl1pPr eaLnBrk="0" hangingPunct="0">
              <a:defRPr sz="2400">
                <a:solidFill>
                  <a:schemeClr val="tx1"/>
                </a:solidFill>
                <a:latin typeface="Arial" charset="0"/>
                <a:ea typeface="ＭＳ Ｐゴシック" pitchFamily="-65" charset="-128"/>
              </a:defRPr>
            </a:lvl1pPr>
            <a:lvl2pPr marL="37931725" indent="-37474525" eaLnBrk="0" hangingPunct="0">
              <a:defRPr sz="2400">
                <a:solidFill>
                  <a:schemeClr val="tx1"/>
                </a:solidFill>
                <a:latin typeface="Arial" charset="0"/>
                <a:ea typeface="ＭＳ Ｐゴシック" pitchFamily="-65" charset="-128"/>
              </a:defRPr>
            </a:lvl2pPr>
            <a:lvl3pPr eaLnBrk="0" hangingPunct="0">
              <a:defRPr sz="2400">
                <a:solidFill>
                  <a:schemeClr val="tx1"/>
                </a:solidFill>
                <a:latin typeface="Arial" charset="0"/>
                <a:ea typeface="ＭＳ Ｐゴシック" pitchFamily="-65" charset="-128"/>
              </a:defRPr>
            </a:lvl3pPr>
            <a:lvl4pPr eaLnBrk="0" hangingPunct="0">
              <a:defRPr sz="2400">
                <a:solidFill>
                  <a:schemeClr val="tx1"/>
                </a:solidFill>
                <a:latin typeface="Arial" charset="0"/>
                <a:ea typeface="ＭＳ Ｐゴシック" pitchFamily="-65" charset="-128"/>
              </a:defRPr>
            </a:lvl4pPr>
            <a:lvl5pPr eaLnBrk="0" hangingPunct="0">
              <a:defRPr sz="2400">
                <a:solidFill>
                  <a:schemeClr val="tx1"/>
                </a:solidFill>
                <a:latin typeface="Arial" charset="0"/>
                <a:ea typeface="ＭＳ Ｐゴシック" pitchFamily="-65" charset="-128"/>
              </a:defRPr>
            </a:lvl5pPr>
            <a:lvl6pPr marL="457200" eaLnBrk="0" fontAlgn="base" hangingPunct="0">
              <a:spcBef>
                <a:spcPct val="0"/>
              </a:spcBef>
              <a:spcAft>
                <a:spcPct val="0"/>
              </a:spcAft>
              <a:defRPr sz="2400">
                <a:solidFill>
                  <a:schemeClr val="tx1"/>
                </a:solidFill>
                <a:latin typeface="Arial" charset="0"/>
                <a:ea typeface="ＭＳ Ｐゴシック" pitchFamily="-65" charset="-128"/>
              </a:defRPr>
            </a:lvl6pPr>
            <a:lvl7pPr marL="914400" eaLnBrk="0" fontAlgn="base" hangingPunct="0">
              <a:spcBef>
                <a:spcPct val="0"/>
              </a:spcBef>
              <a:spcAft>
                <a:spcPct val="0"/>
              </a:spcAft>
              <a:defRPr sz="2400">
                <a:solidFill>
                  <a:schemeClr val="tx1"/>
                </a:solidFill>
                <a:latin typeface="Arial" charset="0"/>
                <a:ea typeface="ＭＳ Ｐゴシック" pitchFamily="-65" charset="-128"/>
              </a:defRPr>
            </a:lvl7pPr>
            <a:lvl8pPr marL="1371600" eaLnBrk="0" fontAlgn="base" hangingPunct="0">
              <a:spcBef>
                <a:spcPct val="0"/>
              </a:spcBef>
              <a:spcAft>
                <a:spcPct val="0"/>
              </a:spcAft>
              <a:defRPr sz="2400">
                <a:solidFill>
                  <a:schemeClr val="tx1"/>
                </a:solidFill>
                <a:latin typeface="Arial" charset="0"/>
                <a:ea typeface="ＭＳ Ｐゴシック" pitchFamily="-65" charset="-128"/>
              </a:defRPr>
            </a:lvl8pPr>
            <a:lvl9pPr marL="1828800" eaLnBrk="0" fontAlgn="base" hangingPunct="0">
              <a:spcBef>
                <a:spcPct val="0"/>
              </a:spcBef>
              <a:spcAft>
                <a:spcPct val="0"/>
              </a:spcAft>
              <a:defRPr sz="2400">
                <a:solidFill>
                  <a:schemeClr val="tx1"/>
                </a:solidFill>
                <a:latin typeface="Arial" charset="0"/>
                <a:ea typeface="ＭＳ Ｐゴシック" pitchFamily="-65" charset="-128"/>
              </a:defRPr>
            </a:lvl9pPr>
          </a:lstStyle>
          <a:p>
            <a:pPr eaLnBrk="1" hangingPunct="1">
              <a:defRPr/>
            </a:pPr>
            <a:r>
              <a:rPr lang="en-US" smtClean="0">
                <a:solidFill>
                  <a:srgbClr val="5F5F5F"/>
                </a:solidFill>
                <a:latin typeface="Calibri" pitchFamily="-65" charset="0"/>
                <a:cs typeface="+mn-cs"/>
              </a:rPr>
              <a:t>Telecommunications Act messages</a:t>
            </a:r>
          </a:p>
        </p:txBody>
      </p:sp>
      <p:cxnSp>
        <p:nvCxnSpPr>
          <p:cNvPr id="4" name="Straight Connector 3"/>
          <p:cNvCxnSpPr/>
          <p:nvPr userDrawn="1"/>
        </p:nvCxnSpPr>
        <p:spPr>
          <a:xfrm>
            <a:off x="0" y="1268413"/>
            <a:ext cx="9906000" cy="1587"/>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5" name="TextBox 4"/>
          <p:cNvSpPr txBox="1">
            <a:spLocks noChangeArrowheads="1"/>
          </p:cNvSpPr>
          <p:nvPr userDrawn="1"/>
        </p:nvSpPr>
        <p:spPr bwMode="auto">
          <a:xfrm>
            <a:off x="488950" y="1844675"/>
            <a:ext cx="8928100" cy="3694113"/>
          </a:xfrm>
          <a:prstGeom prst="rect">
            <a:avLst/>
          </a:prstGeom>
          <a:noFill/>
          <a:ln>
            <a:noFill/>
          </a:ln>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NZ">
                <a:solidFill>
                  <a:srgbClr val="5F5F5F"/>
                </a:solidFill>
                <a:latin typeface="Calibri" charset="0"/>
                <a:cs typeface="Times New Roman" charset="0"/>
              </a:rPr>
              <a:t>A competitive telecommunications sector underpins economic growth and productivity. The Telecommunications Act focuses on promoting competition for the benefit of end users – both businesses and consumers.</a:t>
            </a:r>
          </a:p>
          <a:p>
            <a:endParaRPr lang="en-NZ">
              <a:solidFill>
                <a:srgbClr val="5F5F5F"/>
              </a:solidFill>
              <a:latin typeface="Calibri" charset="0"/>
              <a:cs typeface="Times New Roman" charset="0"/>
            </a:endParaRPr>
          </a:p>
          <a:p>
            <a:r>
              <a:rPr lang="en-NZ">
                <a:solidFill>
                  <a:srgbClr val="5F5F5F"/>
                </a:solidFill>
                <a:latin typeface="Calibri" charset="0"/>
                <a:cs typeface="Times New Roman" charset="0"/>
              </a:rPr>
              <a:t>We regulate access to monopoly networks to enable new participants to enter into the telecommunications markets. New entry into telecommunications markets supports increased competition. We also review existing regulation to see whether it should be removed where competition is occurring. </a:t>
            </a:r>
          </a:p>
          <a:p>
            <a:endParaRPr lang="en-NZ">
              <a:solidFill>
                <a:srgbClr val="5F5F5F"/>
              </a:solidFill>
              <a:latin typeface="Calibri" charset="0"/>
              <a:cs typeface="Times New Roman" charset="0"/>
            </a:endParaRPr>
          </a:p>
          <a:p>
            <a:r>
              <a:rPr lang="en-NZ">
                <a:solidFill>
                  <a:srgbClr val="5F5F5F"/>
                </a:solidFill>
                <a:latin typeface="Calibri" charset="0"/>
                <a:cs typeface="Times New Roman" charset="0"/>
              </a:rPr>
              <a:t>We are very open in all of our consultation processes and engagement with the telecommunications industry. As well as through formal consultation processes, we actively engage with the industry to ensure that we are up to date with current technology and market developments. </a:t>
            </a:r>
          </a:p>
        </p:txBody>
      </p:sp>
    </p:spTree>
    <p:extLst>
      <p:ext uri="{BB962C8B-B14F-4D97-AF65-F5344CB8AC3E}">
        <p14:creationId xmlns:p14="http://schemas.microsoft.com/office/powerpoint/2010/main" val="4162181171"/>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art 4 messages 1">
    <p:spTree>
      <p:nvGrpSpPr>
        <p:cNvPr id="1" name=""/>
        <p:cNvGrpSpPr/>
        <p:nvPr/>
      </p:nvGrpSpPr>
      <p:grpSpPr>
        <a:xfrm>
          <a:off x="0" y="0"/>
          <a:ext cx="0" cy="0"/>
          <a:chOff x="0" y="0"/>
          <a:chExt cx="0" cy="0"/>
        </a:xfrm>
      </p:grpSpPr>
      <p:pic>
        <p:nvPicPr>
          <p:cNvPr id="2" name="Picture 9" descr="comcom2.png"/>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7162800" y="5943600"/>
            <a:ext cx="2170113"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a:spLocks noChangeArrowheads="1"/>
          </p:cNvSpPr>
          <p:nvPr userDrawn="1"/>
        </p:nvSpPr>
        <p:spPr bwMode="auto">
          <a:xfrm>
            <a:off x="488950" y="547688"/>
            <a:ext cx="8856663" cy="461962"/>
          </a:xfrm>
          <a:prstGeom prst="rect">
            <a:avLst/>
          </a:prstGeom>
          <a:noFill/>
          <a:ln>
            <a:noFill/>
          </a:ln>
          <a:extLst/>
        </p:spPr>
        <p:txBody>
          <a:bodyPr anchor="ctr">
            <a:spAutoFit/>
          </a:bodyPr>
          <a:lstStyle>
            <a:lvl1pPr eaLnBrk="0" hangingPunct="0">
              <a:defRPr sz="2400">
                <a:solidFill>
                  <a:schemeClr val="tx1"/>
                </a:solidFill>
                <a:latin typeface="Arial" charset="0"/>
                <a:ea typeface="ＭＳ Ｐゴシック" pitchFamily="-65" charset="-128"/>
              </a:defRPr>
            </a:lvl1pPr>
            <a:lvl2pPr marL="37931725" indent="-37474525" eaLnBrk="0" hangingPunct="0">
              <a:defRPr sz="2400">
                <a:solidFill>
                  <a:schemeClr val="tx1"/>
                </a:solidFill>
                <a:latin typeface="Arial" charset="0"/>
                <a:ea typeface="ＭＳ Ｐゴシック" pitchFamily="-65" charset="-128"/>
              </a:defRPr>
            </a:lvl2pPr>
            <a:lvl3pPr eaLnBrk="0" hangingPunct="0">
              <a:defRPr sz="2400">
                <a:solidFill>
                  <a:schemeClr val="tx1"/>
                </a:solidFill>
                <a:latin typeface="Arial" charset="0"/>
                <a:ea typeface="ＭＳ Ｐゴシック" pitchFamily="-65" charset="-128"/>
              </a:defRPr>
            </a:lvl3pPr>
            <a:lvl4pPr eaLnBrk="0" hangingPunct="0">
              <a:defRPr sz="2400">
                <a:solidFill>
                  <a:schemeClr val="tx1"/>
                </a:solidFill>
                <a:latin typeface="Arial" charset="0"/>
                <a:ea typeface="ＭＳ Ｐゴシック" pitchFamily="-65" charset="-128"/>
              </a:defRPr>
            </a:lvl4pPr>
            <a:lvl5pPr eaLnBrk="0" hangingPunct="0">
              <a:defRPr sz="2400">
                <a:solidFill>
                  <a:schemeClr val="tx1"/>
                </a:solidFill>
                <a:latin typeface="Arial" charset="0"/>
                <a:ea typeface="ＭＳ Ｐゴシック" pitchFamily="-65" charset="-128"/>
              </a:defRPr>
            </a:lvl5pPr>
            <a:lvl6pPr marL="457200" eaLnBrk="0" fontAlgn="base" hangingPunct="0">
              <a:spcBef>
                <a:spcPct val="0"/>
              </a:spcBef>
              <a:spcAft>
                <a:spcPct val="0"/>
              </a:spcAft>
              <a:defRPr sz="2400">
                <a:solidFill>
                  <a:schemeClr val="tx1"/>
                </a:solidFill>
                <a:latin typeface="Arial" charset="0"/>
                <a:ea typeface="ＭＳ Ｐゴシック" pitchFamily="-65" charset="-128"/>
              </a:defRPr>
            </a:lvl6pPr>
            <a:lvl7pPr marL="914400" eaLnBrk="0" fontAlgn="base" hangingPunct="0">
              <a:spcBef>
                <a:spcPct val="0"/>
              </a:spcBef>
              <a:spcAft>
                <a:spcPct val="0"/>
              </a:spcAft>
              <a:defRPr sz="2400">
                <a:solidFill>
                  <a:schemeClr val="tx1"/>
                </a:solidFill>
                <a:latin typeface="Arial" charset="0"/>
                <a:ea typeface="ＭＳ Ｐゴシック" pitchFamily="-65" charset="-128"/>
              </a:defRPr>
            </a:lvl7pPr>
            <a:lvl8pPr marL="1371600" eaLnBrk="0" fontAlgn="base" hangingPunct="0">
              <a:spcBef>
                <a:spcPct val="0"/>
              </a:spcBef>
              <a:spcAft>
                <a:spcPct val="0"/>
              </a:spcAft>
              <a:defRPr sz="2400">
                <a:solidFill>
                  <a:schemeClr val="tx1"/>
                </a:solidFill>
                <a:latin typeface="Arial" charset="0"/>
                <a:ea typeface="ＭＳ Ｐゴシック" pitchFamily="-65" charset="-128"/>
              </a:defRPr>
            </a:lvl8pPr>
            <a:lvl9pPr marL="1828800" eaLnBrk="0" fontAlgn="base" hangingPunct="0">
              <a:spcBef>
                <a:spcPct val="0"/>
              </a:spcBef>
              <a:spcAft>
                <a:spcPct val="0"/>
              </a:spcAft>
              <a:defRPr sz="2400">
                <a:solidFill>
                  <a:schemeClr val="tx1"/>
                </a:solidFill>
                <a:latin typeface="Arial" charset="0"/>
                <a:ea typeface="ＭＳ Ｐゴシック" pitchFamily="-65" charset="-128"/>
              </a:defRPr>
            </a:lvl9pPr>
          </a:lstStyle>
          <a:p>
            <a:pPr eaLnBrk="1" hangingPunct="1">
              <a:defRPr/>
            </a:pPr>
            <a:r>
              <a:rPr lang="en-US" smtClean="0">
                <a:solidFill>
                  <a:srgbClr val="5F5F5F"/>
                </a:solidFill>
                <a:latin typeface="Calibri" pitchFamily="-65" charset="0"/>
                <a:cs typeface="+mn-cs"/>
              </a:rPr>
              <a:t>Part 4 messages 1</a:t>
            </a:r>
          </a:p>
        </p:txBody>
      </p:sp>
      <p:cxnSp>
        <p:nvCxnSpPr>
          <p:cNvPr id="4" name="Straight Connector 3"/>
          <p:cNvCxnSpPr/>
          <p:nvPr userDrawn="1"/>
        </p:nvCxnSpPr>
        <p:spPr>
          <a:xfrm>
            <a:off x="0" y="260350"/>
            <a:ext cx="9906000" cy="1588"/>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userDrawn="1"/>
        </p:nvCxnSpPr>
        <p:spPr>
          <a:xfrm>
            <a:off x="0" y="1268413"/>
            <a:ext cx="9906000" cy="1587"/>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6" name="TextBox 5"/>
          <p:cNvSpPr txBox="1">
            <a:spLocks noChangeArrowheads="1"/>
          </p:cNvSpPr>
          <p:nvPr userDrawn="1"/>
        </p:nvSpPr>
        <p:spPr bwMode="auto">
          <a:xfrm>
            <a:off x="488950" y="1844675"/>
            <a:ext cx="8928100" cy="2862263"/>
          </a:xfrm>
          <a:prstGeom prst="rect">
            <a:avLst/>
          </a:prstGeom>
          <a:noFill/>
          <a:ln>
            <a:noFill/>
          </a:ln>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NZ">
                <a:solidFill>
                  <a:srgbClr val="5F5F5F"/>
                </a:solidFill>
                <a:latin typeface="Calibri" charset="0"/>
                <a:cs typeface="Times New Roman" charset="0"/>
              </a:rPr>
              <a:t>Under Part 4 of the Commerce Act we regulate markets where there is little or no competition and little prospect of future competition. The monopoly services we regulate involve infrastructure that is central to the effective functioning of New Zealand’s economy. We are focused on the long term because investment in the major infrastructure that we regulate is long term in nature.  </a:t>
            </a:r>
          </a:p>
          <a:p>
            <a:endParaRPr lang="en-NZ">
              <a:solidFill>
                <a:srgbClr val="5F5F5F"/>
              </a:solidFill>
              <a:latin typeface="Calibri" charset="0"/>
              <a:cs typeface="Times New Roman" charset="0"/>
            </a:endParaRPr>
          </a:p>
          <a:p>
            <a:r>
              <a:rPr lang="en-NZ">
                <a:solidFill>
                  <a:srgbClr val="5F5F5F"/>
                </a:solidFill>
                <a:latin typeface="Calibri" charset="0"/>
                <a:cs typeface="Times New Roman" charset="0"/>
              </a:rPr>
              <a:t>Through regulation of monopoly businesses we aim to ensure there is an appropriate balance between providing incentives for suppliers to invest in their regulated services, and ensuring that consumers and businesses are being charged prices that are better aligned with the cost of the services they receive.</a:t>
            </a:r>
          </a:p>
        </p:txBody>
      </p:sp>
    </p:spTree>
    <p:extLst>
      <p:ext uri="{BB962C8B-B14F-4D97-AF65-F5344CB8AC3E}">
        <p14:creationId xmlns:p14="http://schemas.microsoft.com/office/powerpoint/2010/main" val="1625053670"/>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rt 4 messages 2">
    <p:spTree>
      <p:nvGrpSpPr>
        <p:cNvPr id="1" name=""/>
        <p:cNvGrpSpPr/>
        <p:nvPr/>
      </p:nvGrpSpPr>
      <p:grpSpPr>
        <a:xfrm>
          <a:off x="0" y="0"/>
          <a:ext cx="0" cy="0"/>
          <a:chOff x="0" y="0"/>
          <a:chExt cx="0" cy="0"/>
        </a:xfrm>
      </p:grpSpPr>
      <p:pic>
        <p:nvPicPr>
          <p:cNvPr id="2" name="Picture 9" descr="comcom2.png"/>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7162800" y="5943600"/>
            <a:ext cx="2170113"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a:spLocks noChangeArrowheads="1"/>
          </p:cNvSpPr>
          <p:nvPr userDrawn="1"/>
        </p:nvSpPr>
        <p:spPr bwMode="auto">
          <a:xfrm>
            <a:off x="488950" y="547688"/>
            <a:ext cx="8856663" cy="461962"/>
          </a:xfrm>
          <a:prstGeom prst="rect">
            <a:avLst/>
          </a:prstGeom>
          <a:noFill/>
          <a:ln>
            <a:noFill/>
          </a:ln>
          <a:extLst/>
        </p:spPr>
        <p:txBody>
          <a:bodyPr anchor="ctr">
            <a:spAutoFit/>
          </a:bodyPr>
          <a:lstStyle>
            <a:lvl1pPr eaLnBrk="0" hangingPunct="0">
              <a:defRPr sz="2400">
                <a:solidFill>
                  <a:schemeClr val="tx1"/>
                </a:solidFill>
                <a:latin typeface="Arial" charset="0"/>
                <a:ea typeface="ＭＳ Ｐゴシック" pitchFamily="-65" charset="-128"/>
              </a:defRPr>
            </a:lvl1pPr>
            <a:lvl2pPr marL="37931725" indent="-37474525" eaLnBrk="0" hangingPunct="0">
              <a:defRPr sz="2400">
                <a:solidFill>
                  <a:schemeClr val="tx1"/>
                </a:solidFill>
                <a:latin typeface="Arial" charset="0"/>
                <a:ea typeface="ＭＳ Ｐゴシック" pitchFamily="-65" charset="-128"/>
              </a:defRPr>
            </a:lvl2pPr>
            <a:lvl3pPr eaLnBrk="0" hangingPunct="0">
              <a:defRPr sz="2400">
                <a:solidFill>
                  <a:schemeClr val="tx1"/>
                </a:solidFill>
                <a:latin typeface="Arial" charset="0"/>
                <a:ea typeface="ＭＳ Ｐゴシック" pitchFamily="-65" charset="-128"/>
              </a:defRPr>
            </a:lvl3pPr>
            <a:lvl4pPr eaLnBrk="0" hangingPunct="0">
              <a:defRPr sz="2400">
                <a:solidFill>
                  <a:schemeClr val="tx1"/>
                </a:solidFill>
                <a:latin typeface="Arial" charset="0"/>
                <a:ea typeface="ＭＳ Ｐゴシック" pitchFamily="-65" charset="-128"/>
              </a:defRPr>
            </a:lvl4pPr>
            <a:lvl5pPr eaLnBrk="0" hangingPunct="0">
              <a:defRPr sz="2400">
                <a:solidFill>
                  <a:schemeClr val="tx1"/>
                </a:solidFill>
                <a:latin typeface="Arial" charset="0"/>
                <a:ea typeface="ＭＳ Ｐゴシック" pitchFamily="-65" charset="-128"/>
              </a:defRPr>
            </a:lvl5pPr>
            <a:lvl6pPr marL="457200" eaLnBrk="0" fontAlgn="base" hangingPunct="0">
              <a:spcBef>
                <a:spcPct val="0"/>
              </a:spcBef>
              <a:spcAft>
                <a:spcPct val="0"/>
              </a:spcAft>
              <a:defRPr sz="2400">
                <a:solidFill>
                  <a:schemeClr val="tx1"/>
                </a:solidFill>
                <a:latin typeface="Arial" charset="0"/>
                <a:ea typeface="ＭＳ Ｐゴシック" pitchFamily="-65" charset="-128"/>
              </a:defRPr>
            </a:lvl6pPr>
            <a:lvl7pPr marL="914400" eaLnBrk="0" fontAlgn="base" hangingPunct="0">
              <a:spcBef>
                <a:spcPct val="0"/>
              </a:spcBef>
              <a:spcAft>
                <a:spcPct val="0"/>
              </a:spcAft>
              <a:defRPr sz="2400">
                <a:solidFill>
                  <a:schemeClr val="tx1"/>
                </a:solidFill>
                <a:latin typeface="Arial" charset="0"/>
                <a:ea typeface="ＭＳ Ｐゴシック" pitchFamily="-65" charset="-128"/>
              </a:defRPr>
            </a:lvl7pPr>
            <a:lvl8pPr marL="1371600" eaLnBrk="0" fontAlgn="base" hangingPunct="0">
              <a:spcBef>
                <a:spcPct val="0"/>
              </a:spcBef>
              <a:spcAft>
                <a:spcPct val="0"/>
              </a:spcAft>
              <a:defRPr sz="2400">
                <a:solidFill>
                  <a:schemeClr val="tx1"/>
                </a:solidFill>
                <a:latin typeface="Arial" charset="0"/>
                <a:ea typeface="ＭＳ Ｐゴシック" pitchFamily="-65" charset="-128"/>
              </a:defRPr>
            </a:lvl8pPr>
            <a:lvl9pPr marL="1828800" eaLnBrk="0" fontAlgn="base" hangingPunct="0">
              <a:spcBef>
                <a:spcPct val="0"/>
              </a:spcBef>
              <a:spcAft>
                <a:spcPct val="0"/>
              </a:spcAft>
              <a:defRPr sz="2400">
                <a:solidFill>
                  <a:schemeClr val="tx1"/>
                </a:solidFill>
                <a:latin typeface="Arial" charset="0"/>
                <a:ea typeface="ＭＳ Ｐゴシック" pitchFamily="-65" charset="-128"/>
              </a:defRPr>
            </a:lvl9pPr>
          </a:lstStyle>
          <a:p>
            <a:pPr eaLnBrk="1" hangingPunct="1">
              <a:defRPr/>
            </a:pPr>
            <a:r>
              <a:rPr lang="en-US" smtClean="0">
                <a:solidFill>
                  <a:srgbClr val="5F5F5F"/>
                </a:solidFill>
                <a:latin typeface="Calibri" pitchFamily="-65" charset="0"/>
                <a:cs typeface="+mn-cs"/>
              </a:rPr>
              <a:t>Part 4 messages 2</a:t>
            </a:r>
          </a:p>
        </p:txBody>
      </p:sp>
      <p:cxnSp>
        <p:nvCxnSpPr>
          <p:cNvPr id="4" name="Straight Connector 3"/>
          <p:cNvCxnSpPr/>
          <p:nvPr userDrawn="1"/>
        </p:nvCxnSpPr>
        <p:spPr>
          <a:xfrm>
            <a:off x="0" y="260350"/>
            <a:ext cx="9906000" cy="1588"/>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userDrawn="1"/>
        </p:nvCxnSpPr>
        <p:spPr>
          <a:xfrm>
            <a:off x="0" y="1268413"/>
            <a:ext cx="9906000" cy="1587"/>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6" name="TextBox 5"/>
          <p:cNvSpPr txBox="1">
            <a:spLocks noChangeArrowheads="1"/>
          </p:cNvSpPr>
          <p:nvPr userDrawn="1"/>
        </p:nvSpPr>
        <p:spPr bwMode="auto">
          <a:xfrm>
            <a:off x="488950" y="1844675"/>
            <a:ext cx="8928100" cy="2308225"/>
          </a:xfrm>
          <a:prstGeom prst="rect">
            <a:avLst/>
          </a:prstGeom>
          <a:noFill/>
          <a:ln>
            <a:noFill/>
          </a:ln>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NZ">
                <a:solidFill>
                  <a:srgbClr val="5F5F5F"/>
                </a:solidFill>
                <a:latin typeface="Calibri" charset="0"/>
                <a:cs typeface="Times New Roman" charset="0"/>
              </a:rPr>
              <a:t>We aim to promote increased certainty for regulated businesses. Certainty will increase over time as the new regime is implemented and better understood. Input methodologies are one means of promoting certainty. Input methodologies set upfront rules and processes that we apply when we regulate. </a:t>
            </a:r>
          </a:p>
          <a:p>
            <a:endParaRPr lang="en-NZ">
              <a:solidFill>
                <a:srgbClr val="5F5F5F"/>
              </a:solidFill>
              <a:latin typeface="Calibri" charset="0"/>
              <a:cs typeface="Times New Roman" charset="0"/>
            </a:endParaRPr>
          </a:p>
          <a:p>
            <a:r>
              <a:rPr lang="en-NZ">
                <a:solidFill>
                  <a:srgbClr val="5F5F5F"/>
                </a:solidFill>
                <a:latin typeface="Calibri" charset="0"/>
                <a:cs typeface="Times New Roman" charset="0"/>
              </a:rPr>
              <a:t>We are very open in all of our consultation processes and engagement with industry. As well as formal consultation processes, we actively engage with the industry to ensure that we are up to date with current technology and market developments. </a:t>
            </a:r>
          </a:p>
        </p:txBody>
      </p:sp>
    </p:spTree>
    <p:extLst>
      <p:ext uri="{BB962C8B-B14F-4D97-AF65-F5344CB8AC3E}">
        <p14:creationId xmlns:p14="http://schemas.microsoft.com/office/powerpoint/2010/main" val="253563311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DIR Act messages">
    <p:spTree>
      <p:nvGrpSpPr>
        <p:cNvPr id="1" name=""/>
        <p:cNvGrpSpPr/>
        <p:nvPr/>
      </p:nvGrpSpPr>
      <p:grpSpPr>
        <a:xfrm>
          <a:off x="0" y="0"/>
          <a:ext cx="0" cy="0"/>
          <a:chOff x="0" y="0"/>
          <a:chExt cx="0" cy="0"/>
        </a:xfrm>
      </p:grpSpPr>
      <p:pic>
        <p:nvPicPr>
          <p:cNvPr id="2" name="Picture 9" descr="comcom2.png"/>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7162800" y="5943600"/>
            <a:ext cx="2170113"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a:spLocks noChangeArrowheads="1"/>
          </p:cNvSpPr>
          <p:nvPr userDrawn="1"/>
        </p:nvSpPr>
        <p:spPr bwMode="auto">
          <a:xfrm>
            <a:off x="488950" y="547688"/>
            <a:ext cx="8856663" cy="461962"/>
          </a:xfrm>
          <a:prstGeom prst="rect">
            <a:avLst/>
          </a:prstGeom>
          <a:noFill/>
          <a:ln>
            <a:noFill/>
          </a:ln>
          <a:extLst/>
        </p:spPr>
        <p:txBody>
          <a:bodyPr anchor="ctr">
            <a:spAutoFit/>
          </a:bodyPr>
          <a:lstStyle>
            <a:lvl1pPr eaLnBrk="0" hangingPunct="0">
              <a:defRPr sz="2400">
                <a:solidFill>
                  <a:schemeClr val="tx1"/>
                </a:solidFill>
                <a:latin typeface="Arial" charset="0"/>
                <a:ea typeface="ＭＳ Ｐゴシック" pitchFamily="-65" charset="-128"/>
              </a:defRPr>
            </a:lvl1pPr>
            <a:lvl2pPr marL="37931725" indent="-37474525" eaLnBrk="0" hangingPunct="0">
              <a:defRPr sz="2400">
                <a:solidFill>
                  <a:schemeClr val="tx1"/>
                </a:solidFill>
                <a:latin typeface="Arial" charset="0"/>
                <a:ea typeface="ＭＳ Ｐゴシック" pitchFamily="-65" charset="-128"/>
              </a:defRPr>
            </a:lvl2pPr>
            <a:lvl3pPr eaLnBrk="0" hangingPunct="0">
              <a:defRPr sz="2400">
                <a:solidFill>
                  <a:schemeClr val="tx1"/>
                </a:solidFill>
                <a:latin typeface="Arial" charset="0"/>
                <a:ea typeface="ＭＳ Ｐゴシック" pitchFamily="-65" charset="-128"/>
              </a:defRPr>
            </a:lvl3pPr>
            <a:lvl4pPr eaLnBrk="0" hangingPunct="0">
              <a:defRPr sz="2400">
                <a:solidFill>
                  <a:schemeClr val="tx1"/>
                </a:solidFill>
                <a:latin typeface="Arial" charset="0"/>
                <a:ea typeface="ＭＳ Ｐゴシック" pitchFamily="-65" charset="-128"/>
              </a:defRPr>
            </a:lvl4pPr>
            <a:lvl5pPr eaLnBrk="0" hangingPunct="0">
              <a:defRPr sz="2400">
                <a:solidFill>
                  <a:schemeClr val="tx1"/>
                </a:solidFill>
                <a:latin typeface="Arial" charset="0"/>
                <a:ea typeface="ＭＳ Ｐゴシック" pitchFamily="-65" charset="-128"/>
              </a:defRPr>
            </a:lvl5pPr>
            <a:lvl6pPr marL="457200" eaLnBrk="0" fontAlgn="base" hangingPunct="0">
              <a:spcBef>
                <a:spcPct val="0"/>
              </a:spcBef>
              <a:spcAft>
                <a:spcPct val="0"/>
              </a:spcAft>
              <a:defRPr sz="2400">
                <a:solidFill>
                  <a:schemeClr val="tx1"/>
                </a:solidFill>
                <a:latin typeface="Arial" charset="0"/>
                <a:ea typeface="ＭＳ Ｐゴシック" pitchFamily="-65" charset="-128"/>
              </a:defRPr>
            </a:lvl6pPr>
            <a:lvl7pPr marL="914400" eaLnBrk="0" fontAlgn="base" hangingPunct="0">
              <a:spcBef>
                <a:spcPct val="0"/>
              </a:spcBef>
              <a:spcAft>
                <a:spcPct val="0"/>
              </a:spcAft>
              <a:defRPr sz="2400">
                <a:solidFill>
                  <a:schemeClr val="tx1"/>
                </a:solidFill>
                <a:latin typeface="Arial" charset="0"/>
                <a:ea typeface="ＭＳ Ｐゴシック" pitchFamily="-65" charset="-128"/>
              </a:defRPr>
            </a:lvl7pPr>
            <a:lvl8pPr marL="1371600" eaLnBrk="0" fontAlgn="base" hangingPunct="0">
              <a:spcBef>
                <a:spcPct val="0"/>
              </a:spcBef>
              <a:spcAft>
                <a:spcPct val="0"/>
              </a:spcAft>
              <a:defRPr sz="2400">
                <a:solidFill>
                  <a:schemeClr val="tx1"/>
                </a:solidFill>
                <a:latin typeface="Arial" charset="0"/>
                <a:ea typeface="ＭＳ Ｐゴシック" pitchFamily="-65" charset="-128"/>
              </a:defRPr>
            </a:lvl8pPr>
            <a:lvl9pPr marL="1828800" eaLnBrk="0" fontAlgn="base" hangingPunct="0">
              <a:spcBef>
                <a:spcPct val="0"/>
              </a:spcBef>
              <a:spcAft>
                <a:spcPct val="0"/>
              </a:spcAft>
              <a:defRPr sz="2400">
                <a:solidFill>
                  <a:schemeClr val="tx1"/>
                </a:solidFill>
                <a:latin typeface="Arial" charset="0"/>
                <a:ea typeface="ＭＳ Ｐゴシック" pitchFamily="-65" charset="-128"/>
              </a:defRPr>
            </a:lvl9pPr>
          </a:lstStyle>
          <a:p>
            <a:pPr eaLnBrk="1" hangingPunct="1">
              <a:defRPr/>
            </a:pPr>
            <a:r>
              <a:rPr lang="en-US" smtClean="0">
                <a:solidFill>
                  <a:srgbClr val="5F5F5F"/>
                </a:solidFill>
                <a:latin typeface="Calibri" pitchFamily="-65" charset="0"/>
                <a:cs typeface="+mn-cs"/>
              </a:rPr>
              <a:t>DIR Act messages</a:t>
            </a:r>
          </a:p>
        </p:txBody>
      </p:sp>
      <p:cxnSp>
        <p:nvCxnSpPr>
          <p:cNvPr id="4" name="Straight Connector 3"/>
          <p:cNvCxnSpPr/>
          <p:nvPr userDrawn="1"/>
        </p:nvCxnSpPr>
        <p:spPr>
          <a:xfrm>
            <a:off x="0" y="260350"/>
            <a:ext cx="9906000" cy="1588"/>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userDrawn="1"/>
        </p:nvCxnSpPr>
        <p:spPr>
          <a:xfrm>
            <a:off x="0" y="1268413"/>
            <a:ext cx="9906000" cy="1587"/>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6" name="TextBox 5"/>
          <p:cNvSpPr txBox="1">
            <a:spLocks noChangeArrowheads="1"/>
          </p:cNvSpPr>
          <p:nvPr userDrawn="1"/>
        </p:nvSpPr>
        <p:spPr bwMode="auto">
          <a:xfrm>
            <a:off x="488950" y="1844675"/>
            <a:ext cx="8928100" cy="2308225"/>
          </a:xfrm>
          <a:prstGeom prst="rect">
            <a:avLst/>
          </a:prstGeom>
          <a:noFill/>
          <a:ln>
            <a:noFill/>
          </a:ln>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NZ">
                <a:solidFill>
                  <a:srgbClr val="5F5F5F"/>
                </a:solidFill>
                <a:latin typeface="Calibri" charset="0"/>
                <a:cs typeface="Times New Roman" charset="0"/>
              </a:rPr>
              <a:t>Dairying is an important industry to the New Zealand economy. The Commission plays a key role in monitoring and encouraging competition in dairy markets.</a:t>
            </a:r>
          </a:p>
          <a:p>
            <a:endParaRPr lang="en-NZ">
              <a:solidFill>
                <a:srgbClr val="5F5F5F"/>
              </a:solidFill>
              <a:latin typeface="Calibri" charset="0"/>
              <a:cs typeface="Times New Roman" charset="0"/>
            </a:endParaRPr>
          </a:p>
          <a:p>
            <a:r>
              <a:rPr lang="en-NZ">
                <a:solidFill>
                  <a:srgbClr val="5F5F5F"/>
                </a:solidFill>
                <a:latin typeface="Calibri" charset="0"/>
                <a:cs typeface="Times New Roman" charset="0"/>
              </a:rPr>
              <a:t>We oversee contestability in the industry through the entry and expansion of other dairy processors besides Fonterra and can intervene in disputes over access to Fonterra’s raw milk supply.</a:t>
            </a:r>
          </a:p>
          <a:p>
            <a:endParaRPr lang="en-NZ">
              <a:solidFill>
                <a:srgbClr val="5F5F5F"/>
              </a:solidFill>
              <a:latin typeface="Calibri" charset="0"/>
              <a:cs typeface="Times New Roman" charset="0"/>
            </a:endParaRPr>
          </a:p>
          <a:p>
            <a:r>
              <a:rPr lang="en-NZ">
                <a:solidFill>
                  <a:srgbClr val="5F5F5F"/>
                </a:solidFill>
                <a:latin typeface="Calibri" charset="0"/>
                <a:cs typeface="Times New Roman" charset="0"/>
              </a:rPr>
              <a:t>We also monitor the price Fonterra pays farmers for milk, to provide transparency.</a:t>
            </a:r>
          </a:p>
        </p:txBody>
      </p:sp>
    </p:spTree>
    <p:extLst>
      <p:ext uri="{BB962C8B-B14F-4D97-AF65-F5344CB8AC3E}">
        <p14:creationId xmlns:p14="http://schemas.microsoft.com/office/powerpoint/2010/main" val="3480519990"/>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p:spTree>
      <p:nvGrpSpPr>
        <p:cNvPr id="1" name=""/>
        <p:cNvGrpSpPr/>
        <p:nvPr/>
      </p:nvGrpSpPr>
      <p:grpSpPr>
        <a:xfrm>
          <a:off x="0" y="0"/>
          <a:ext cx="0" cy="0"/>
          <a:chOff x="0" y="0"/>
          <a:chExt cx="0" cy="0"/>
        </a:xfrm>
      </p:grpSpPr>
      <p:cxnSp>
        <p:nvCxnSpPr>
          <p:cNvPr id="4" name="Straight Connector 3"/>
          <p:cNvCxnSpPr/>
          <p:nvPr userDrawn="1"/>
        </p:nvCxnSpPr>
        <p:spPr>
          <a:xfrm>
            <a:off x="0" y="260350"/>
            <a:ext cx="9906000" cy="1588"/>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0" y="6596063"/>
            <a:ext cx="9906000" cy="1587"/>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12" name="Text Placeholder 15"/>
          <p:cNvSpPr>
            <a:spLocks noGrp="1"/>
          </p:cNvSpPr>
          <p:nvPr>
            <p:ph type="body" sz="quarter" idx="11"/>
          </p:nvPr>
        </p:nvSpPr>
        <p:spPr>
          <a:xfrm>
            <a:off x="941416" y="3352800"/>
            <a:ext cx="8001000" cy="2514600"/>
          </a:xfrm>
          <a:prstGeom prst="rect">
            <a:avLst/>
          </a:prstGeom>
        </p:spPr>
        <p:txBody>
          <a:bodyPr/>
          <a:lstStyle>
            <a:lvl1pPr marL="0" indent="0" algn="ctr">
              <a:spcBef>
                <a:spcPts val="0"/>
              </a:spcBef>
              <a:buFontTx/>
              <a:buNone/>
              <a:defRPr sz="2800" cap="none" baseline="0">
                <a:solidFill>
                  <a:schemeClr val="accent4"/>
                </a:solidFill>
                <a:latin typeface="Calibri" pitchFamily="34" charset="0"/>
              </a:defRPr>
            </a:lvl1pPr>
          </a:lstStyle>
          <a:p>
            <a:pPr lvl="0"/>
            <a:r>
              <a:rPr lang="en-US" smtClean="0"/>
              <a:t>Click to edit Master text styles</a:t>
            </a:r>
          </a:p>
          <a:p>
            <a:pPr lvl="1"/>
            <a:r>
              <a:rPr lang="en-US" smtClean="0"/>
              <a:t>Second level</a:t>
            </a:r>
          </a:p>
        </p:txBody>
      </p:sp>
      <p:sp>
        <p:nvSpPr>
          <p:cNvPr id="5" name="Title 4"/>
          <p:cNvSpPr>
            <a:spLocks noGrp="1"/>
          </p:cNvSpPr>
          <p:nvPr>
            <p:ph type="title"/>
          </p:nvPr>
        </p:nvSpPr>
        <p:spPr>
          <a:xfrm>
            <a:off x="941416" y="1524000"/>
            <a:ext cx="8001000" cy="1828800"/>
          </a:xfrm>
        </p:spPr>
        <p:txBody>
          <a:bodyPr anchor="b"/>
          <a:lstStyle>
            <a:lvl1pPr algn="ctr">
              <a:defRPr sz="3200" b="1"/>
            </a:lvl1pPr>
          </a:lstStyle>
          <a:p>
            <a:r>
              <a:rPr lang="en-US" smtClean="0"/>
              <a:t>Click to edit Master title style</a:t>
            </a:r>
            <a:endParaRPr lang="en-US" dirty="0"/>
          </a:p>
        </p:txBody>
      </p:sp>
    </p:spTree>
    <p:extLst>
      <p:ext uri="{BB962C8B-B14F-4D97-AF65-F5344CB8AC3E}">
        <p14:creationId xmlns:p14="http://schemas.microsoft.com/office/powerpoint/2010/main" val="3753259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Titled 1">
    <p:spTree>
      <p:nvGrpSpPr>
        <p:cNvPr id="1" name=""/>
        <p:cNvGrpSpPr/>
        <p:nvPr/>
      </p:nvGrpSpPr>
      <p:grpSpPr>
        <a:xfrm>
          <a:off x="0" y="0"/>
          <a:ext cx="0" cy="0"/>
          <a:chOff x="0" y="0"/>
          <a:chExt cx="0" cy="0"/>
        </a:xfrm>
      </p:grpSpPr>
      <p:cxnSp>
        <p:nvCxnSpPr>
          <p:cNvPr id="4" name="Straight Connector 3"/>
          <p:cNvCxnSpPr/>
          <p:nvPr userDrawn="1"/>
        </p:nvCxnSpPr>
        <p:spPr>
          <a:xfrm>
            <a:off x="0" y="1268413"/>
            <a:ext cx="9906000" cy="1587"/>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9" name="Content Placeholder 7"/>
          <p:cNvSpPr>
            <a:spLocks noGrp="1"/>
          </p:cNvSpPr>
          <p:nvPr>
            <p:ph sz="quarter" idx="13"/>
          </p:nvPr>
        </p:nvSpPr>
        <p:spPr>
          <a:xfrm>
            <a:off x="488504" y="1844824"/>
            <a:ext cx="8928992" cy="4104456"/>
          </a:xfrm>
        </p:spPr>
        <p:txBody>
          <a:bodyPr/>
          <a:lstStyle>
            <a:lvl1pPr>
              <a:defRPr sz="2800"/>
            </a:lvl1pPr>
            <a:lvl2pPr>
              <a:spcBef>
                <a:spcPts val="300"/>
              </a:spcBef>
              <a:spcAft>
                <a:spcPts val="600"/>
              </a:spcAft>
              <a:defRPr sz="2800"/>
            </a:lvl2pPr>
            <a:lvl3pPr>
              <a:spcBef>
                <a:spcPts val="300"/>
              </a:spcBef>
              <a:spcAft>
                <a:spcPts val="300"/>
              </a:spcAft>
              <a:defRPr sz="2400"/>
            </a:lvl3pPr>
            <a:lvl4pPr>
              <a:spcBef>
                <a:spcPts val="300"/>
              </a:spcBef>
              <a:spcAft>
                <a:spcPts val="300"/>
              </a:spcAft>
              <a:defRPr sz="2000"/>
            </a:lvl4pPr>
            <a:lvl5pPr>
              <a:spcBef>
                <a:spcPts val="300"/>
              </a:spcBef>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ext Placeholder 24"/>
          <p:cNvSpPr>
            <a:spLocks noGrp="1"/>
          </p:cNvSpPr>
          <p:nvPr>
            <p:ph type="body" sz="quarter" idx="10"/>
          </p:nvPr>
        </p:nvSpPr>
        <p:spPr>
          <a:xfrm>
            <a:off x="488504" y="548680"/>
            <a:ext cx="7131496" cy="457200"/>
          </a:xfrm>
          <a:prstGeom prst="rect">
            <a:avLst/>
          </a:prstGeom>
          <a:noFill/>
        </p:spPr>
        <p:txBody>
          <a:bodyPr anchor="ctr"/>
          <a:lstStyle>
            <a:lvl1pPr marL="0" indent="0">
              <a:buFontTx/>
              <a:buNone/>
              <a:defRPr sz="3600" b="0" cap="none" baseline="0">
                <a:solidFill>
                  <a:schemeClr val="tx2">
                    <a:lumMod val="85000"/>
                    <a:lumOff val="15000"/>
                  </a:schemeClr>
                </a:solidFill>
                <a:latin typeface="Calibri" pitchFamily="34" charset="0"/>
              </a:defRPr>
            </a:lvl1pPr>
          </a:lstStyle>
          <a:p>
            <a:pPr lvl="0"/>
            <a:r>
              <a:rPr lang="en-US" smtClean="0"/>
              <a:t>Click to edit Master text styles</a:t>
            </a:r>
          </a:p>
        </p:txBody>
      </p:sp>
      <p:sp>
        <p:nvSpPr>
          <p:cNvPr id="5" name="Slide Number Placeholder 5"/>
          <p:cNvSpPr>
            <a:spLocks noGrp="1"/>
          </p:cNvSpPr>
          <p:nvPr>
            <p:ph type="sldNum" sz="quarter" idx="14"/>
          </p:nvPr>
        </p:nvSpPr>
        <p:spPr/>
        <p:txBody>
          <a:bodyPr/>
          <a:lstStyle>
            <a:lvl1pPr>
              <a:defRPr/>
            </a:lvl1pPr>
          </a:lstStyle>
          <a:p>
            <a:fld id="{0EE8D74E-EE06-3548-838D-F710F66820A0}" type="slidenum">
              <a:rPr lang="en-US"/>
              <a:pPr/>
              <a:t>‹#›</a:t>
            </a:fld>
            <a:endParaRPr lang="en-US"/>
          </a:p>
        </p:txBody>
      </p:sp>
    </p:spTree>
    <p:extLst>
      <p:ext uri="{BB962C8B-B14F-4D97-AF65-F5344CB8AC3E}">
        <p14:creationId xmlns:p14="http://schemas.microsoft.com/office/powerpoint/2010/main" val="296334310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Titled 1">
    <p:spTree>
      <p:nvGrpSpPr>
        <p:cNvPr id="1" name=""/>
        <p:cNvGrpSpPr/>
        <p:nvPr/>
      </p:nvGrpSpPr>
      <p:grpSpPr>
        <a:xfrm>
          <a:off x="0" y="0"/>
          <a:ext cx="0" cy="0"/>
          <a:chOff x="0" y="0"/>
          <a:chExt cx="0" cy="0"/>
        </a:xfrm>
      </p:grpSpPr>
      <p:cxnSp>
        <p:nvCxnSpPr>
          <p:cNvPr id="4" name="Straight Connector 3"/>
          <p:cNvCxnSpPr/>
          <p:nvPr userDrawn="1"/>
        </p:nvCxnSpPr>
        <p:spPr>
          <a:xfrm>
            <a:off x="0" y="1268413"/>
            <a:ext cx="9906000" cy="1587"/>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9" name="Content Placeholder 7"/>
          <p:cNvSpPr>
            <a:spLocks noGrp="1"/>
          </p:cNvSpPr>
          <p:nvPr>
            <p:ph sz="quarter" idx="13"/>
          </p:nvPr>
        </p:nvSpPr>
        <p:spPr>
          <a:xfrm>
            <a:off x="488504" y="1844824"/>
            <a:ext cx="8928992" cy="4104456"/>
          </a:xfrm>
        </p:spPr>
        <p:txBody>
          <a:bodyPr/>
          <a:lstStyle>
            <a:lvl1pPr>
              <a:defRPr sz="2800"/>
            </a:lvl1pPr>
            <a:lvl2pPr>
              <a:spcBef>
                <a:spcPts val="300"/>
              </a:spcBef>
              <a:spcAft>
                <a:spcPts val="600"/>
              </a:spcAft>
              <a:defRPr sz="2800"/>
            </a:lvl2pPr>
            <a:lvl3pPr>
              <a:spcBef>
                <a:spcPts val="300"/>
              </a:spcBef>
              <a:spcAft>
                <a:spcPts val="300"/>
              </a:spcAft>
              <a:defRPr sz="2400"/>
            </a:lvl3pPr>
            <a:lvl4pPr>
              <a:spcBef>
                <a:spcPts val="300"/>
              </a:spcBef>
              <a:spcAft>
                <a:spcPts val="300"/>
              </a:spcAft>
              <a:defRPr sz="2000"/>
            </a:lvl4pPr>
            <a:lvl5pPr>
              <a:spcBef>
                <a:spcPts val="300"/>
              </a:spcBef>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ext Placeholder 24"/>
          <p:cNvSpPr>
            <a:spLocks noGrp="1"/>
          </p:cNvSpPr>
          <p:nvPr>
            <p:ph type="body" sz="quarter" idx="10"/>
          </p:nvPr>
        </p:nvSpPr>
        <p:spPr>
          <a:xfrm>
            <a:off x="488504" y="548680"/>
            <a:ext cx="7131496" cy="457200"/>
          </a:xfrm>
          <a:prstGeom prst="rect">
            <a:avLst/>
          </a:prstGeom>
          <a:noFill/>
        </p:spPr>
        <p:txBody>
          <a:bodyPr anchor="ctr"/>
          <a:lstStyle>
            <a:lvl1pPr marL="0" indent="0">
              <a:buFontTx/>
              <a:buNone/>
              <a:defRPr sz="3600" b="0" cap="none" baseline="0">
                <a:solidFill>
                  <a:schemeClr val="tx2">
                    <a:lumMod val="85000"/>
                    <a:lumOff val="15000"/>
                  </a:schemeClr>
                </a:solidFill>
                <a:latin typeface="Calibri" pitchFamily="34" charset="0"/>
              </a:defRPr>
            </a:lvl1pPr>
          </a:lstStyle>
          <a:p>
            <a:pPr lvl="0"/>
            <a:r>
              <a:rPr lang="en-US" smtClean="0"/>
              <a:t>Click to edit Master text styles</a:t>
            </a:r>
          </a:p>
        </p:txBody>
      </p:sp>
      <p:sp>
        <p:nvSpPr>
          <p:cNvPr id="5" name="Slide Number Placeholder 5"/>
          <p:cNvSpPr>
            <a:spLocks noGrp="1"/>
          </p:cNvSpPr>
          <p:nvPr>
            <p:ph type="sldNum" sz="quarter" idx="14"/>
          </p:nvPr>
        </p:nvSpPr>
        <p:spPr/>
        <p:txBody>
          <a:bodyPr/>
          <a:lstStyle>
            <a:lvl1pPr>
              <a:defRPr/>
            </a:lvl1pPr>
          </a:lstStyle>
          <a:p>
            <a:pPr>
              <a:defRPr/>
            </a:pPr>
            <a:fld id="{4769BFC1-8763-45E6-AD4C-977C92AD0534}" type="slidenum">
              <a:rPr lang="en-US"/>
              <a:pPr>
                <a:defRPr/>
              </a:pPr>
              <a:t>‹#›</a:t>
            </a:fld>
            <a:endParaRPr lang="en-US"/>
          </a:p>
        </p:txBody>
      </p:sp>
    </p:spTree>
    <p:extLst>
      <p:ext uri="{BB962C8B-B14F-4D97-AF65-F5344CB8AC3E}">
        <p14:creationId xmlns:p14="http://schemas.microsoft.com/office/powerpoint/2010/main" val="29452901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Titled with image">
    <p:spTree>
      <p:nvGrpSpPr>
        <p:cNvPr id="1" name=""/>
        <p:cNvGrpSpPr/>
        <p:nvPr/>
      </p:nvGrpSpPr>
      <p:grpSpPr>
        <a:xfrm>
          <a:off x="0" y="0"/>
          <a:ext cx="0" cy="0"/>
          <a:chOff x="0" y="0"/>
          <a:chExt cx="0" cy="0"/>
        </a:xfrm>
      </p:grpSpPr>
      <p:cxnSp>
        <p:nvCxnSpPr>
          <p:cNvPr id="5" name="Straight Connector 4"/>
          <p:cNvCxnSpPr/>
          <p:nvPr userDrawn="1"/>
        </p:nvCxnSpPr>
        <p:spPr>
          <a:xfrm>
            <a:off x="0" y="260350"/>
            <a:ext cx="9906000" cy="1588"/>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0" y="1268413"/>
            <a:ext cx="9906000" cy="1587"/>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9" name="Picture Placeholder 8"/>
          <p:cNvSpPr>
            <a:spLocks noGrp="1"/>
          </p:cNvSpPr>
          <p:nvPr>
            <p:ph type="pic" sz="quarter" idx="13"/>
          </p:nvPr>
        </p:nvSpPr>
        <p:spPr>
          <a:xfrm>
            <a:off x="7113588" y="1854387"/>
            <a:ext cx="2303462" cy="4084136"/>
          </a:xfrm>
          <a:prstGeom prst="rect">
            <a:avLst/>
          </a:prstGeom>
        </p:spPr>
        <p:txBody>
          <a:bodyPr rtlCol="0">
            <a:noAutofit/>
          </a:bodyPr>
          <a:lstStyle/>
          <a:p>
            <a:pPr lvl="0"/>
            <a:r>
              <a:rPr lang="en-US" noProof="0" smtClean="0"/>
              <a:t>Click icon to add picture</a:t>
            </a:r>
            <a:endParaRPr lang="en-NZ" noProof="0"/>
          </a:p>
        </p:txBody>
      </p:sp>
      <p:sp>
        <p:nvSpPr>
          <p:cNvPr id="8" name="Content Placeholder 7"/>
          <p:cNvSpPr>
            <a:spLocks noGrp="1"/>
          </p:cNvSpPr>
          <p:nvPr>
            <p:ph sz="quarter" idx="15"/>
          </p:nvPr>
        </p:nvSpPr>
        <p:spPr>
          <a:xfrm>
            <a:off x="488504" y="1844824"/>
            <a:ext cx="6217096" cy="41044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ext Placeholder 24"/>
          <p:cNvSpPr>
            <a:spLocks noGrp="1"/>
          </p:cNvSpPr>
          <p:nvPr>
            <p:ph type="body" sz="quarter" idx="10"/>
          </p:nvPr>
        </p:nvSpPr>
        <p:spPr>
          <a:xfrm>
            <a:off x="488504" y="548680"/>
            <a:ext cx="7131496" cy="457200"/>
          </a:xfrm>
          <a:prstGeom prst="rect">
            <a:avLst/>
          </a:prstGeom>
          <a:noFill/>
        </p:spPr>
        <p:txBody>
          <a:bodyPr anchor="ctr"/>
          <a:lstStyle>
            <a:lvl1pPr marL="0" indent="0">
              <a:buFontTx/>
              <a:buNone/>
              <a:defRPr sz="2400" b="0" cap="none" baseline="0">
                <a:solidFill>
                  <a:schemeClr val="accent5"/>
                </a:solidFill>
                <a:latin typeface="Calibri" pitchFamily="34" charset="0"/>
              </a:defRPr>
            </a:lvl1pPr>
          </a:lstStyle>
          <a:p>
            <a:pPr lvl="0"/>
            <a:r>
              <a:rPr lang="en-US" smtClean="0"/>
              <a:t>Click to edit Master text styles</a:t>
            </a:r>
          </a:p>
        </p:txBody>
      </p:sp>
      <p:sp>
        <p:nvSpPr>
          <p:cNvPr id="7" name="Slide Number Placeholder 5"/>
          <p:cNvSpPr>
            <a:spLocks noGrp="1"/>
          </p:cNvSpPr>
          <p:nvPr>
            <p:ph type="sldNum" sz="quarter" idx="16"/>
          </p:nvPr>
        </p:nvSpPr>
        <p:spPr/>
        <p:txBody>
          <a:bodyPr/>
          <a:lstStyle>
            <a:lvl1pPr>
              <a:defRPr/>
            </a:lvl1pPr>
          </a:lstStyle>
          <a:p>
            <a:pPr>
              <a:defRPr/>
            </a:pPr>
            <a:fld id="{3513F890-DEC1-40A6-B0B1-78BEAC119F4D}" type="slidenum">
              <a:rPr lang="en-US"/>
              <a:pPr>
                <a:defRPr/>
              </a:pPr>
              <a:t>‹#›</a:t>
            </a:fld>
            <a:endParaRPr lang="en-US"/>
          </a:p>
        </p:txBody>
      </p:sp>
    </p:spTree>
    <p:extLst>
      <p:ext uri="{BB962C8B-B14F-4D97-AF65-F5344CB8AC3E}">
        <p14:creationId xmlns:p14="http://schemas.microsoft.com/office/powerpoint/2010/main" val="30081781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Titled with leader">
    <p:spTree>
      <p:nvGrpSpPr>
        <p:cNvPr id="1" name=""/>
        <p:cNvGrpSpPr/>
        <p:nvPr/>
      </p:nvGrpSpPr>
      <p:grpSpPr>
        <a:xfrm>
          <a:off x="0" y="0"/>
          <a:ext cx="0" cy="0"/>
          <a:chOff x="0" y="0"/>
          <a:chExt cx="0" cy="0"/>
        </a:xfrm>
      </p:grpSpPr>
      <p:cxnSp>
        <p:nvCxnSpPr>
          <p:cNvPr id="5" name="Straight Connector 4"/>
          <p:cNvCxnSpPr/>
          <p:nvPr userDrawn="1"/>
        </p:nvCxnSpPr>
        <p:spPr>
          <a:xfrm>
            <a:off x="0" y="260350"/>
            <a:ext cx="9906000" cy="1588"/>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0" y="1268413"/>
            <a:ext cx="9906000" cy="1587"/>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27" name="Text Placeholder 26"/>
          <p:cNvSpPr>
            <a:spLocks noGrp="1"/>
          </p:cNvSpPr>
          <p:nvPr>
            <p:ph type="body" sz="quarter" idx="11"/>
          </p:nvPr>
        </p:nvSpPr>
        <p:spPr>
          <a:xfrm>
            <a:off x="488504" y="1844824"/>
            <a:ext cx="8928992" cy="457200"/>
          </a:xfrm>
          <a:prstGeom prst="rect">
            <a:avLst/>
          </a:prstGeom>
        </p:spPr>
        <p:txBody>
          <a:bodyPr/>
          <a:lstStyle>
            <a:lvl1pPr marL="0" indent="0">
              <a:spcBef>
                <a:spcPts val="0"/>
              </a:spcBef>
              <a:spcAft>
                <a:spcPts val="1200"/>
              </a:spcAft>
              <a:buFontTx/>
              <a:buNone/>
              <a:defRPr sz="1800" cap="none" baseline="0">
                <a:solidFill>
                  <a:schemeClr val="accent5"/>
                </a:solidFill>
                <a:latin typeface="Calibri" pitchFamily="34" charset="0"/>
                <a:cs typeface="Times New Roman" pitchFamily="18" charset="0"/>
              </a:defRPr>
            </a:lvl1pPr>
            <a:lvl2pPr marL="0" indent="0">
              <a:spcBef>
                <a:spcPts val="0"/>
              </a:spcBef>
              <a:spcAft>
                <a:spcPts val="1200"/>
              </a:spcAft>
              <a:buFontTx/>
              <a:buNone/>
              <a:defRPr sz="1800">
                <a:latin typeface="Times New Roman" pitchFamily="18" charset="0"/>
                <a:cs typeface="Times New Roman" pitchFamily="18" charset="0"/>
              </a:defRPr>
            </a:lvl2pPr>
            <a:lvl3pPr marL="0" indent="457200" defTabSz="914400">
              <a:spcBef>
                <a:spcPts val="0"/>
              </a:spcBef>
              <a:spcAft>
                <a:spcPts val="600"/>
              </a:spcAft>
              <a:buClr>
                <a:srgbClr val="BF311A"/>
              </a:buClr>
              <a:buFont typeface="Times New Roman" pitchFamily="18" charset="0"/>
              <a:buChar char="→"/>
              <a:tabLst>
                <a:tab pos="914400" algn="l"/>
              </a:tabLst>
              <a:defRPr sz="1800">
                <a:latin typeface="Times New Roman" pitchFamily="18" charset="0"/>
                <a:cs typeface="Times New Roman" pitchFamily="18" charset="0"/>
              </a:defRPr>
            </a:lvl3pPr>
          </a:lstStyle>
          <a:p>
            <a:pPr lvl="0"/>
            <a:r>
              <a:rPr lang="en-US" smtClean="0"/>
              <a:t>Click to edit Master text styles</a:t>
            </a:r>
          </a:p>
        </p:txBody>
      </p:sp>
      <p:sp>
        <p:nvSpPr>
          <p:cNvPr id="8" name="Content Placeholder 7"/>
          <p:cNvSpPr>
            <a:spLocks noGrp="1"/>
          </p:cNvSpPr>
          <p:nvPr>
            <p:ph sz="quarter" idx="13"/>
          </p:nvPr>
        </p:nvSpPr>
        <p:spPr>
          <a:xfrm>
            <a:off x="488505" y="2492896"/>
            <a:ext cx="8928992" cy="34563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Text Placeholder 24"/>
          <p:cNvSpPr>
            <a:spLocks noGrp="1"/>
          </p:cNvSpPr>
          <p:nvPr>
            <p:ph type="body" sz="quarter" idx="10"/>
          </p:nvPr>
        </p:nvSpPr>
        <p:spPr>
          <a:xfrm>
            <a:off x="488504" y="548680"/>
            <a:ext cx="7131496" cy="457200"/>
          </a:xfrm>
          <a:prstGeom prst="rect">
            <a:avLst/>
          </a:prstGeom>
          <a:noFill/>
        </p:spPr>
        <p:txBody>
          <a:bodyPr anchor="ctr"/>
          <a:lstStyle>
            <a:lvl1pPr marL="0" indent="0">
              <a:buFontTx/>
              <a:buNone/>
              <a:defRPr sz="2400" b="0" cap="none" baseline="0">
                <a:solidFill>
                  <a:schemeClr val="accent5"/>
                </a:solidFill>
                <a:latin typeface="Calibri" pitchFamily="34" charset="0"/>
              </a:defRPr>
            </a:lvl1pPr>
          </a:lstStyle>
          <a:p>
            <a:pPr lvl="0"/>
            <a:r>
              <a:rPr lang="en-US" smtClean="0"/>
              <a:t>Click to edit Master text styles</a:t>
            </a:r>
          </a:p>
        </p:txBody>
      </p:sp>
      <p:sp>
        <p:nvSpPr>
          <p:cNvPr id="7" name="Slide Number Placeholder 5"/>
          <p:cNvSpPr>
            <a:spLocks noGrp="1"/>
          </p:cNvSpPr>
          <p:nvPr>
            <p:ph type="sldNum" sz="quarter" idx="14"/>
          </p:nvPr>
        </p:nvSpPr>
        <p:spPr/>
        <p:txBody>
          <a:bodyPr/>
          <a:lstStyle>
            <a:lvl1pPr>
              <a:defRPr/>
            </a:lvl1pPr>
          </a:lstStyle>
          <a:p>
            <a:pPr>
              <a:defRPr/>
            </a:pPr>
            <a:fld id="{B8AB7796-92DD-4CC1-B366-EA11545A8AAA}" type="slidenum">
              <a:rPr lang="en-US"/>
              <a:pPr>
                <a:defRPr/>
              </a:pPr>
              <a:t>‹#›</a:t>
            </a:fld>
            <a:endParaRPr lang="en-US"/>
          </a:p>
        </p:txBody>
      </p:sp>
    </p:spTree>
    <p:extLst>
      <p:ext uri="{BB962C8B-B14F-4D97-AF65-F5344CB8AC3E}">
        <p14:creationId xmlns:p14="http://schemas.microsoft.com/office/powerpoint/2010/main" val="23918044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Titled 2">
    <p:spTree>
      <p:nvGrpSpPr>
        <p:cNvPr id="1" name=""/>
        <p:cNvGrpSpPr/>
        <p:nvPr/>
      </p:nvGrpSpPr>
      <p:grpSpPr>
        <a:xfrm>
          <a:off x="0" y="0"/>
          <a:ext cx="0" cy="0"/>
          <a:chOff x="0" y="0"/>
          <a:chExt cx="0" cy="0"/>
        </a:xfrm>
      </p:grpSpPr>
      <p:cxnSp>
        <p:nvCxnSpPr>
          <p:cNvPr id="4" name="Straight Connector 3"/>
          <p:cNvCxnSpPr/>
          <p:nvPr userDrawn="1"/>
        </p:nvCxnSpPr>
        <p:spPr>
          <a:xfrm>
            <a:off x="0" y="260350"/>
            <a:ext cx="9906000" cy="1588"/>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userDrawn="1"/>
        </p:nvCxnSpPr>
        <p:spPr>
          <a:xfrm>
            <a:off x="0" y="6596063"/>
            <a:ext cx="9906000" cy="1587"/>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8" name="Text Placeholder 24"/>
          <p:cNvSpPr>
            <a:spLocks noGrp="1"/>
          </p:cNvSpPr>
          <p:nvPr>
            <p:ph type="body" sz="quarter" idx="11"/>
          </p:nvPr>
        </p:nvSpPr>
        <p:spPr>
          <a:xfrm>
            <a:off x="488504" y="548680"/>
            <a:ext cx="7131496" cy="457200"/>
          </a:xfrm>
          <a:prstGeom prst="rect">
            <a:avLst/>
          </a:prstGeom>
          <a:noFill/>
        </p:spPr>
        <p:txBody>
          <a:bodyPr anchor="ctr"/>
          <a:lstStyle>
            <a:lvl1pPr marL="0" indent="0">
              <a:buFontTx/>
              <a:buNone/>
              <a:defRPr sz="2400" b="0" cap="none" baseline="0">
                <a:solidFill>
                  <a:schemeClr val="accent5"/>
                </a:solidFill>
                <a:latin typeface="Calibri" pitchFamily="34" charset="0"/>
              </a:defRPr>
            </a:lvl1pPr>
          </a:lstStyle>
          <a:p>
            <a:pPr lvl="0"/>
            <a:r>
              <a:rPr lang="en-US" smtClean="0"/>
              <a:t>Click to edit Master text styles</a:t>
            </a:r>
          </a:p>
        </p:txBody>
      </p:sp>
      <p:sp>
        <p:nvSpPr>
          <p:cNvPr id="13" name="Content Placeholder 12"/>
          <p:cNvSpPr>
            <a:spLocks noGrp="1"/>
          </p:cNvSpPr>
          <p:nvPr>
            <p:ph sz="quarter" idx="18"/>
          </p:nvPr>
        </p:nvSpPr>
        <p:spPr>
          <a:xfrm>
            <a:off x="488504" y="1844675"/>
            <a:ext cx="8896350" cy="4105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2177677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Untitled">
    <p:spTree>
      <p:nvGrpSpPr>
        <p:cNvPr id="1" name=""/>
        <p:cNvGrpSpPr/>
        <p:nvPr/>
      </p:nvGrpSpPr>
      <p:grpSpPr>
        <a:xfrm>
          <a:off x="0" y="0"/>
          <a:ext cx="0" cy="0"/>
          <a:chOff x="0" y="0"/>
          <a:chExt cx="0" cy="0"/>
        </a:xfrm>
      </p:grpSpPr>
      <p:cxnSp>
        <p:nvCxnSpPr>
          <p:cNvPr id="3" name="Straight Connector 2"/>
          <p:cNvCxnSpPr/>
          <p:nvPr userDrawn="1"/>
        </p:nvCxnSpPr>
        <p:spPr>
          <a:xfrm>
            <a:off x="0" y="260350"/>
            <a:ext cx="9906000" cy="1588"/>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userDrawn="1"/>
        </p:nvCxnSpPr>
        <p:spPr>
          <a:xfrm>
            <a:off x="0" y="6596063"/>
            <a:ext cx="9906000" cy="1587"/>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9" name="Content Placeholder 6"/>
          <p:cNvSpPr>
            <a:spLocks noGrp="1"/>
          </p:cNvSpPr>
          <p:nvPr>
            <p:ph sz="quarter" idx="11"/>
          </p:nvPr>
        </p:nvSpPr>
        <p:spPr>
          <a:xfrm>
            <a:off x="457200" y="765175"/>
            <a:ext cx="8928100" cy="5327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24025470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act us page">
    <p:spTree>
      <p:nvGrpSpPr>
        <p:cNvPr id="1" name=""/>
        <p:cNvGrpSpPr/>
        <p:nvPr/>
      </p:nvGrpSpPr>
      <p:grpSpPr>
        <a:xfrm>
          <a:off x="0" y="0"/>
          <a:ext cx="0" cy="0"/>
          <a:chOff x="0" y="0"/>
          <a:chExt cx="0" cy="0"/>
        </a:xfrm>
      </p:grpSpPr>
      <p:pic>
        <p:nvPicPr>
          <p:cNvPr id="2" name="Picture 9" descr="comcom2.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62800" y="5943600"/>
            <a:ext cx="2170113"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a:spLocks noChangeArrowheads="1"/>
          </p:cNvSpPr>
          <p:nvPr userDrawn="1"/>
        </p:nvSpPr>
        <p:spPr bwMode="auto">
          <a:xfrm>
            <a:off x="488950" y="549275"/>
            <a:ext cx="8856663" cy="460375"/>
          </a:xfrm>
          <a:prstGeom prst="rect">
            <a:avLst/>
          </a:prstGeom>
          <a:noFill/>
          <a:ln>
            <a:noFill/>
          </a:ln>
          <a:extLst/>
        </p:spPr>
        <p:txBody>
          <a:bodyPr anchor="ctr">
            <a:spAutoFit/>
          </a:bodyPr>
          <a:lstStyle>
            <a:lvl1pPr eaLnBrk="0" hangingPunct="0">
              <a:defRPr sz="2400">
                <a:solidFill>
                  <a:schemeClr val="tx1"/>
                </a:solidFill>
                <a:latin typeface="Arial" charset="0"/>
                <a:ea typeface="ＭＳ Ｐゴシック" pitchFamily="-65" charset="-128"/>
              </a:defRPr>
            </a:lvl1pPr>
            <a:lvl2pPr marL="37931725" indent="-37474525" eaLnBrk="0" hangingPunct="0">
              <a:defRPr sz="2400">
                <a:solidFill>
                  <a:schemeClr val="tx1"/>
                </a:solidFill>
                <a:latin typeface="Arial" charset="0"/>
                <a:ea typeface="ＭＳ Ｐゴシック" pitchFamily="-65" charset="-128"/>
              </a:defRPr>
            </a:lvl2pPr>
            <a:lvl3pPr eaLnBrk="0" hangingPunct="0">
              <a:defRPr sz="2400">
                <a:solidFill>
                  <a:schemeClr val="tx1"/>
                </a:solidFill>
                <a:latin typeface="Arial" charset="0"/>
                <a:ea typeface="ＭＳ Ｐゴシック" pitchFamily="-65" charset="-128"/>
              </a:defRPr>
            </a:lvl3pPr>
            <a:lvl4pPr eaLnBrk="0" hangingPunct="0">
              <a:defRPr sz="2400">
                <a:solidFill>
                  <a:schemeClr val="tx1"/>
                </a:solidFill>
                <a:latin typeface="Arial" charset="0"/>
                <a:ea typeface="ＭＳ Ｐゴシック" pitchFamily="-65" charset="-128"/>
              </a:defRPr>
            </a:lvl4pPr>
            <a:lvl5pPr eaLnBrk="0" hangingPunct="0">
              <a:defRPr sz="2400">
                <a:solidFill>
                  <a:schemeClr val="tx1"/>
                </a:solidFill>
                <a:latin typeface="Arial" charset="0"/>
                <a:ea typeface="ＭＳ Ｐゴシック" pitchFamily="-65" charset="-128"/>
              </a:defRPr>
            </a:lvl5pPr>
            <a:lvl6pPr marL="457200" eaLnBrk="0" fontAlgn="base" hangingPunct="0">
              <a:spcBef>
                <a:spcPct val="0"/>
              </a:spcBef>
              <a:spcAft>
                <a:spcPct val="0"/>
              </a:spcAft>
              <a:defRPr sz="2400">
                <a:solidFill>
                  <a:schemeClr val="tx1"/>
                </a:solidFill>
                <a:latin typeface="Arial" charset="0"/>
                <a:ea typeface="ＭＳ Ｐゴシック" pitchFamily="-65" charset="-128"/>
              </a:defRPr>
            </a:lvl6pPr>
            <a:lvl7pPr marL="914400" eaLnBrk="0" fontAlgn="base" hangingPunct="0">
              <a:spcBef>
                <a:spcPct val="0"/>
              </a:spcBef>
              <a:spcAft>
                <a:spcPct val="0"/>
              </a:spcAft>
              <a:defRPr sz="2400">
                <a:solidFill>
                  <a:schemeClr val="tx1"/>
                </a:solidFill>
                <a:latin typeface="Arial" charset="0"/>
                <a:ea typeface="ＭＳ Ｐゴシック" pitchFamily="-65" charset="-128"/>
              </a:defRPr>
            </a:lvl7pPr>
            <a:lvl8pPr marL="1371600" eaLnBrk="0" fontAlgn="base" hangingPunct="0">
              <a:spcBef>
                <a:spcPct val="0"/>
              </a:spcBef>
              <a:spcAft>
                <a:spcPct val="0"/>
              </a:spcAft>
              <a:defRPr sz="2400">
                <a:solidFill>
                  <a:schemeClr val="tx1"/>
                </a:solidFill>
                <a:latin typeface="Arial" charset="0"/>
                <a:ea typeface="ＭＳ Ｐゴシック" pitchFamily="-65" charset="-128"/>
              </a:defRPr>
            </a:lvl8pPr>
            <a:lvl9pPr marL="1828800" eaLnBrk="0" fontAlgn="base" hangingPunct="0">
              <a:spcBef>
                <a:spcPct val="0"/>
              </a:spcBef>
              <a:spcAft>
                <a:spcPct val="0"/>
              </a:spcAft>
              <a:defRPr sz="2400">
                <a:solidFill>
                  <a:schemeClr val="tx1"/>
                </a:solidFill>
                <a:latin typeface="Arial" charset="0"/>
                <a:ea typeface="ＭＳ Ｐゴシック" pitchFamily="-65" charset="-128"/>
              </a:defRPr>
            </a:lvl9pPr>
          </a:lstStyle>
          <a:p>
            <a:pPr eaLnBrk="1" hangingPunct="1">
              <a:defRPr/>
            </a:pPr>
            <a:r>
              <a:rPr lang="en-US" smtClean="0">
                <a:solidFill>
                  <a:srgbClr val="5F5F5F"/>
                </a:solidFill>
                <a:latin typeface="Calibri" pitchFamily="-65" charset="0"/>
              </a:rPr>
              <a:t>Contact us</a:t>
            </a:r>
          </a:p>
        </p:txBody>
      </p:sp>
      <p:sp>
        <p:nvSpPr>
          <p:cNvPr id="4" name="TextBox 3"/>
          <p:cNvSpPr txBox="1">
            <a:spLocks noChangeArrowheads="1"/>
          </p:cNvSpPr>
          <p:nvPr userDrawn="1"/>
        </p:nvSpPr>
        <p:spPr bwMode="auto">
          <a:xfrm>
            <a:off x="488950" y="2509838"/>
            <a:ext cx="4910138" cy="1816100"/>
          </a:xfrm>
          <a:prstGeom prst="rect">
            <a:avLst/>
          </a:prstGeom>
          <a:noFill/>
          <a:ln>
            <a:noFill/>
          </a:ln>
          <a:extLst/>
        </p:spPr>
        <p:txBody>
          <a:bodyPr>
            <a:spAutoFit/>
          </a:bodyPr>
          <a:lstStyle>
            <a:lvl1pPr eaLnBrk="0" hangingPunct="0">
              <a:defRPr sz="2400">
                <a:solidFill>
                  <a:schemeClr val="tx1"/>
                </a:solidFill>
                <a:latin typeface="Arial" charset="0"/>
                <a:ea typeface="ＭＳ Ｐゴシック" pitchFamily="-65" charset="-128"/>
              </a:defRPr>
            </a:lvl1pPr>
            <a:lvl2pPr marL="37931725" indent="-37474525" eaLnBrk="0" hangingPunct="0">
              <a:defRPr sz="2400">
                <a:solidFill>
                  <a:schemeClr val="tx1"/>
                </a:solidFill>
                <a:latin typeface="Arial" charset="0"/>
                <a:ea typeface="ＭＳ Ｐゴシック" pitchFamily="-65" charset="-128"/>
              </a:defRPr>
            </a:lvl2pPr>
            <a:lvl3pPr eaLnBrk="0" hangingPunct="0">
              <a:defRPr sz="2400">
                <a:solidFill>
                  <a:schemeClr val="tx1"/>
                </a:solidFill>
                <a:latin typeface="Arial" charset="0"/>
                <a:ea typeface="ＭＳ Ｐゴシック" pitchFamily="-65" charset="-128"/>
              </a:defRPr>
            </a:lvl3pPr>
            <a:lvl4pPr eaLnBrk="0" hangingPunct="0">
              <a:defRPr sz="2400">
                <a:solidFill>
                  <a:schemeClr val="tx1"/>
                </a:solidFill>
                <a:latin typeface="Arial" charset="0"/>
                <a:ea typeface="ＭＳ Ｐゴシック" pitchFamily="-65" charset="-128"/>
              </a:defRPr>
            </a:lvl4pPr>
            <a:lvl5pPr eaLnBrk="0" hangingPunct="0">
              <a:defRPr sz="2400">
                <a:solidFill>
                  <a:schemeClr val="tx1"/>
                </a:solidFill>
                <a:latin typeface="Arial" charset="0"/>
                <a:ea typeface="ＭＳ Ｐゴシック" pitchFamily="-65" charset="-128"/>
              </a:defRPr>
            </a:lvl5pPr>
            <a:lvl6pPr marL="457200" eaLnBrk="0" fontAlgn="base" hangingPunct="0">
              <a:spcBef>
                <a:spcPct val="0"/>
              </a:spcBef>
              <a:spcAft>
                <a:spcPct val="0"/>
              </a:spcAft>
              <a:defRPr sz="2400">
                <a:solidFill>
                  <a:schemeClr val="tx1"/>
                </a:solidFill>
                <a:latin typeface="Arial" charset="0"/>
                <a:ea typeface="ＭＳ Ｐゴシック" pitchFamily="-65" charset="-128"/>
              </a:defRPr>
            </a:lvl6pPr>
            <a:lvl7pPr marL="914400" eaLnBrk="0" fontAlgn="base" hangingPunct="0">
              <a:spcBef>
                <a:spcPct val="0"/>
              </a:spcBef>
              <a:spcAft>
                <a:spcPct val="0"/>
              </a:spcAft>
              <a:defRPr sz="2400">
                <a:solidFill>
                  <a:schemeClr val="tx1"/>
                </a:solidFill>
                <a:latin typeface="Arial" charset="0"/>
                <a:ea typeface="ＭＳ Ｐゴシック" pitchFamily="-65" charset="-128"/>
              </a:defRPr>
            </a:lvl7pPr>
            <a:lvl8pPr marL="1371600" eaLnBrk="0" fontAlgn="base" hangingPunct="0">
              <a:spcBef>
                <a:spcPct val="0"/>
              </a:spcBef>
              <a:spcAft>
                <a:spcPct val="0"/>
              </a:spcAft>
              <a:defRPr sz="2400">
                <a:solidFill>
                  <a:schemeClr val="tx1"/>
                </a:solidFill>
                <a:latin typeface="Arial" charset="0"/>
                <a:ea typeface="ＭＳ Ｐゴシック" pitchFamily="-65" charset="-128"/>
              </a:defRPr>
            </a:lvl8pPr>
            <a:lvl9pPr marL="1828800" eaLnBrk="0" fontAlgn="base" hangingPunct="0">
              <a:spcBef>
                <a:spcPct val="0"/>
              </a:spcBef>
              <a:spcAft>
                <a:spcPct val="0"/>
              </a:spcAft>
              <a:defRPr sz="2400">
                <a:solidFill>
                  <a:schemeClr val="tx1"/>
                </a:solidFill>
                <a:latin typeface="Arial" charset="0"/>
                <a:ea typeface="ＭＳ Ｐゴシック" pitchFamily="-65" charset="-128"/>
              </a:defRPr>
            </a:lvl9pPr>
          </a:lstStyle>
          <a:p>
            <a:pPr eaLnBrk="1" hangingPunct="1">
              <a:defRPr/>
            </a:pPr>
            <a:r>
              <a:rPr lang="en-US" sz="1600" smtClean="0">
                <a:solidFill>
                  <a:srgbClr val="5F5F5F"/>
                </a:solidFill>
                <a:latin typeface="Calibri" pitchFamily="-65" charset="0"/>
              </a:rPr>
              <a:t>CALL	the Contact Centre on </a:t>
            </a:r>
            <a:r>
              <a:rPr lang="en-US" sz="1600" b="1" smtClean="0">
                <a:solidFill>
                  <a:srgbClr val="5F5F5F"/>
                </a:solidFill>
                <a:latin typeface="Calibri" pitchFamily="-65" charset="0"/>
              </a:rPr>
              <a:t>0800 943 600</a:t>
            </a:r>
          </a:p>
          <a:p>
            <a:pPr eaLnBrk="1" hangingPunct="1">
              <a:defRPr/>
            </a:pPr>
            <a:endParaRPr lang="en-US" sz="1600" smtClean="0">
              <a:solidFill>
                <a:srgbClr val="5F5F5F"/>
              </a:solidFill>
              <a:latin typeface="Calibri" pitchFamily="-65" charset="0"/>
            </a:endParaRPr>
          </a:p>
          <a:p>
            <a:pPr eaLnBrk="1" hangingPunct="1">
              <a:defRPr/>
            </a:pPr>
            <a:r>
              <a:rPr lang="en-US" sz="1600" smtClean="0">
                <a:solidFill>
                  <a:srgbClr val="5F5F5F"/>
                </a:solidFill>
                <a:latin typeface="Calibri" pitchFamily="-65" charset="0"/>
              </a:rPr>
              <a:t>WRITE	to Contact Centre, PO Box 2351, Wellington</a:t>
            </a:r>
          </a:p>
          <a:p>
            <a:pPr eaLnBrk="1" hangingPunct="1">
              <a:defRPr/>
            </a:pPr>
            <a:endParaRPr lang="en-US" sz="1600" smtClean="0">
              <a:solidFill>
                <a:srgbClr val="5F5F5F"/>
              </a:solidFill>
              <a:latin typeface="Calibri" pitchFamily="-65" charset="0"/>
            </a:endParaRPr>
          </a:p>
          <a:p>
            <a:pPr eaLnBrk="1" hangingPunct="1">
              <a:defRPr/>
            </a:pPr>
            <a:r>
              <a:rPr lang="en-US" sz="1600" smtClean="0">
                <a:solidFill>
                  <a:srgbClr val="5F5F5F"/>
                </a:solidFill>
                <a:latin typeface="Calibri" pitchFamily="-65" charset="0"/>
              </a:rPr>
              <a:t>EMAIL	</a:t>
            </a:r>
            <a:r>
              <a:rPr lang="en-US" sz="1600" smtClean="0">
                <a:solidFill>
                  <a:srgbClr val="5F5F5F"/>
                </a:solidFill>
                <a:latin typeface="Calibri" pitchFamily="-65" charset="0"/>
                <a:hlinkClick r:id="rId3"/>
              </a:rPr>
              <a:t>contact@comcom.govt.nz</a:t>
            </a:r>
            <a:endParaRPr lang="en-US" sz="1600" smtClean="0">
              <a:solidFill>
                <a:srgbClr val="5F5F5F"/>
              </a:solidFill>
              <a:latin typeface="Calibri" pitchFamily="-65" charset="0"/>
            </a:endParaRPr>
          </a:p>
          <a:p>
            <a:pPr eaLnBrk="1" hangingPunct="1">
              <a:defRPr/>
            </a:pPr>
            <a:endParaRPr lang="en-US" sz="1600" smtClean="0">
              <a:solidFill>
                <a:srgbClr val="5F5F5F"/>
              </a:solidFill>
              <a:latin typeface="Calibri" pitchFamily="-65" charset="0"/>
            </a:endParaRPr>
          </a:p>
          <a:p>
            <a:pPr eaLnBrk="1" hangingPunct="1">
              <a:defRPr/>
            </a:pPr>
            <a:r>
              <a:rPr lang="en-US" sz="1600" smtClean="0">
                <a:solidFill>
                  <a:srgbClr val="5F5F5F"/>
                </a:solidFill>
                <a:latin typeface="Calibri" pitchFamily="-65" charset="0"/>
              </a:rPr>
              <a:t>VISIT	</a:t>
            </a:r>
            <a:r>
              <a:rPr lang="en-US" sz="1600" smtClean="0">
                <a:solidFill>
                  <a:srgbClr val="5F5F5F"/>
                </a:solidFill>
                <a:latin typeface="Calibri" pitchFamily="-65" charset="0"/>
                <a:hlinkClick r:id="rId4"/>
              </a:rPr>
              <a:t>www.comcom.govt.nz</a:t>
            </a:r>
            <a:endParaRPr lang="en-US" sz="1600" smtClean="0">
              <a:solidFill>
                <a:srgbClr val="5F5F5F"/>
              </a:solidFill>
              <a:latin typeface="Calibri" pitchFamily="-65" charset="0"/>
            </a:endParaRPr>
          </a:p>
        </p:txBody>
      </p:sp>
      <p:cxnSp>
        <p:nvCxnSpPr>
          <p:cNvPr id="5" name="Straight Connector 4"/>
          <p:cNvCxnSpPr/>
          <p:nvPr userDrawn="1"/>
        </p:nvCxnSpPr>
        <p:spPr>
          <a:xfrm>
            <a:off x="0" y="1268413"/>
            <a:ext cx="9906000" cy="1587"/>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87661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mmission's purpose">
    <p:spTree>
      <p:nvGrpSpPr>
        <p:cNvPr id="1" name=""/>
        <p:cNvGrpSpPr/>
        <p:nvPr/>
      </p:nvGrpSpPr>
      <p:grpSpPr>
        <a:xfrm>
          <a:off x="0" y="0"/>
          <a:ext cx="0" cy="0"/>
          <a:chOff x="0" y="0"/>
          <a:chExt cx="0" cy="0"/>
        </a:xfrm>
      </p:grpSpPr>
      <p:pic>
        <p:nvPicPr>
          <p:cNvPr id="2" name="Picture 9" descr="comcom2.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62800" y="5943600"/>
            <a:ext cx="2170113"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a:spLocks noChangeArrowheads="1"/>
          </p:cNvSpPr>
          <p:nvPr userDrawn="1"/>
        </p:nvSpPr>
        <p:spPr bwMode="auto">
          <a:xfrm>
            <a:off x="488950" y="549275"/>
            <a:ext cx="8856663" cy="460375"/>
          </a:xfrm>
          <a:prstGeom prst="rect">
            <a:avLst/>
          </a:prstGeom>
          <a:noFill/>
          <a:ln>
            <a:noFill/>
          </a:ln>
          <a:extLst/>
        </p:spPr>
        <p:txBody>
          <a:bodyPr anchor="ct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sz="2400">
                <a:solidFill>
                  <a:srgbClr val="5F5F5F"/>
                </a:solidFill>
                <a:latin typeface="Calibri" charset="0"/>
              </a:rPr>
              <a:t>The Commission</a:t>
            </a:r>
            <a:r>
              <a:rPr lang="ja-JP" altLang="en-US" sz="2400">
                <a:solidFill>
                  <a:srgbClr val="5F5F5F"/>
                </a:solidFill>
                <a:latin typeface="Calibri" charset="0"/>
              </a:rPr>
              <a:t>’</a:t>
            </a:r>
            <a:r>
              <a:rPr lang="en-US" sz="2400">
                <a:solidFill>
                  <a:srgbClr val="5F5F5F"/>
                </a:solidFill>
                <a:latin typeface="Calibri" charset="0"/>
              </a:rPr>
              <a:t>s purpose</a:t>
            </a:r>
          </a:p>
        </p:txBody>
      </p:sp>
      <p:cxnSp>
        <p:nvCxnSpPr>
          <p:cNvPr id="4" name="Straight Connector 3"/>
          <p:cNvCxnSpPr/>
          <p:nvPr userDrawn="1"/>
        </p:nvCxnSpPr>
        <p:spPr>
          <a:xfrm>
            <a:off x="0" y="1268413"/>
            <a:ext cx="9906000" cy="1587"/>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5" name="TextBox 4"/>
          <p:cNvSpPr txBox="1">
            <a:spLocks noChangeArrowheads="1"/>
          </p:cNvSpPr>
          <p:nvPr userDrawn="1"/>
        </p:nvSpPr>
        <p:spPr bwMode="auto">
          <a:xfrm>
            <a:off x="488950" y="1844675"/>
            <a:ext cx="8928100" cy="3416300"/>
          </a:xfrm>
          <a:prstGeom prst="rect">
            <a:avLst/>
          </a:prstGeom>
          <a:noFill/>
          <a:ln>
            <a:noFill/>
          </a:ln>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defRPr/>
            </a:pPr>
            <a:r>
              <a:rPr lang="en-NZ">
                <a:solidFill>
                  <a:srgbClr val="5F5F5F"/>
                </a:solidFill>
                <a:latin typeface="Calibri" charset="0"/>
                <a:cs typeface="Times New Roman" charset="0"/>
              </a:rPr>
              <a:t>The Commission’s work affects the lives of every New Zealander.</a:t>
            </a:r>
          </a:p>
          <a:p>
            <a:pPr>
              <a:defRPr/>
            </a:pPr>
            <a:endParaRPr lang="en-NZ">
              <a:solidFill>
                <a:srgbClr val="5F5F5F"/>
              </a:solidFill>
              <a:latin typeface="Calibri" charset="0"/>
              <a:cs typeface="Times New Roman" charset="0"/>
            </a:endParaRPr>
          </a:p>
          <a:p>
            <a:pPr>
              <a:defRPr/>
            </a:pPr>
            <a:r>
              <a:rPr lang="en-NZ">
                <a:solidFill>
                  <a:srgbClr val="5F5F5F"/>
                </a:solidFill>
                <a:latin typeface="Calibri" charset="0"/>
                <a:cs typeface="Times New Roman" charset="0"/>
              </a:rPr>
              <a:t>Consumers benefit from better prices, choice and quality.</a:t>
            </a:r>
          </a:p>
          <a:p>
            <a:pPr>
              <a:defRPr/>
            </a:pPr>
            <a:endParaRPr lang="en-NZ">
              <a:solidFill>
                <a:srgbClr val="5F5F5F"/>
              </a:solidFill>
              <a:latin typeface="Calibri" charset="0"/>
              <a:cs typeface="Times New Roman" charset="0"/>
            </a:endParaRPr>
          </a:p>
          <a:p>
            <a:pPr>
              <a:defRPr/>
            </a:pPr>
            <a:r>
              <a:rPr lang="en-NZ">
                <a:solidFill>
                  <a:srgbClr val="5F5F5F"/>
                </a:solidFill>
                <a:latin typeface="Calibri" charset="0"/>
                <a:cs typeface="Times New Roman" charset="0"/>
              </a:rPr>
              <a:t>Businesses benefit from a competitive environment that encourages innovation and investment.</a:t>
            </a:r>
          </a:p>
          <a:p>
            <a:pPr>
              <a:defRPr/>
            </a:pPr>
            <a:endParaRPr lang="en-NZ">
              <a:solidFill>
                <a:srgbClr val="5F5F5F"/>
              </a:solidFill>
              <a:latin typeface="Calibri" charset="0"/>
              <a:cs typeface="Times New Roman" charset="0"/>
            </a:endParaRPr>
          </a:p>
          <a:p>
            <a:pPr>
              <a:defRPr/>
            </a:pPr>
            <a:r>
              <a:rPr lang="en-NZ">
                <a:solidFill>
                  <a:srgbClr val="5F5F5F"/>
                </a:solidFill>
                <a:latin typeface="Calibri" charset="0"/>
                <a:cs typeface="Times New Roman" charset="0"/>
              </a:rPr>
              <a:t>New Zealand as a whole benefits because businesses that thrive in a competitive domestic market are more competitive internationally, and more attractive to investors.</a:t>
            </a:r>
          </a:p>
          <a:p>
            <a:pPr>
              <a:defRPr/>
            </a:pPr>
            <a:endParaRPr lang="en-NZ">
              <a:solidFill>
                <a:srgbClr val="5F5F5F"/>
              </a:solidFill>
              <a:latin typeface="Calibri" charset="0"/>
              <a:cs typeface="Times New Roman" charset="0"/>
            </a:endParaRPr>
          </a:p>
          <a:p>
            <a:pPr>
              <a:defRPr/>
            </a:pPr>
            <a:r>
              <a:rPr lang="en-NZ">
                <a:solidFill>
                  <a:srgbClr val="5F5F5F"/>
                </a:solidFill>
                <a:latin typeface="Calibri" charset="0"/>
                <a:cs typeface="Times New Roman" charset="0"/>
              </a:rPr>
              <a:t>In sectors where there is little or no competition, we regulate so that profits are not excessive but there are still incentives to invest, and consumers benefit.</a:t>
            </a:r>
          </a:p>
        </p:txBody>
      </p:sp>
    </p:spTree>
    <p:extLst>
      <p:ext uri="{BB962C8B-B14F-4D97-AF65-F5344CB8AC3E}">
        <p14:creationId xmlns:p14="http://schemas.microsoft.com/office/powerpoint/2010/main" val="386785995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How we do it">
    <p:spTree>
      <p:nvGrpSpPr>
        <p:cNvPr id="1" name=""/>
        <p:cNvGrpSpPr/>
        <p:nvPr/>
      </p:nvGrpSpPr>
      <p:grpSpPr>
        <a:xfrm>
          <a:off x="0" y="0"/>
          <a:ext cx="0" cy="0"/>
          <a:chOff x="0" y="0"/>
          <a:chExt cx="0" cy="0"/>
        </a:xfrm>
      </p:grpSpPr>
      <p:pic>
        <p:nvPicPr>
          <p:cNvPr id="2" name="Picture 9" descr="comcom2.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62800" y="5943600"/>
            <a:ext cx="2170113"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a:spLocks noChangeArrowheads="1"/>
          </p:cNvSpPr>
          <p:nvPr userDrawn="1"/>
        </p:nvSpPr>
        <p:spPr bwMode="auto">
          <a:xfrm>
            <a:off x="488950" y="549275"/>
            <a:ext cx="8856663" cy="460375"/>
          </a:xfrm>
          <a:prstGeom prst="rect">
            <a:avLst/>
          </a:prstGeom>
          <a:noFill/>
          <a:ln>
            <a:noFill/>
          </a:ln>
          <a:extLst/>
        </p:spPr>
        <p:txBody>
          <a:bodyPr anchor="ctr">
            <a:spAutoFit/>
          </a:bodyPr>
          <a:lstStyle>
            <a:lvl1pPr eaLnBrk="0" hangingPunct="0">
              <a:defRPr sz="2400">
                <a:solidFill>
                  <a:schemeClr val="tx1"/>
                </a:solidFill>
                <a:latin typeface="Arial" charset="0"/>
                <a:ea typeface="ＭＳ Ｐゴシック" pitchFamily="-65" charset="-128"/>
              </a:defRPr>
            </a:lvl1pPr>
            <a:lvl2pPr marL="37931725" indent="-37474525" eaLnBrk="0" hangingPunct="0">
              <a:defRPr sz="2400">
                <a:solidFill>
                  <a:schemeClr val="tx1"/>
                </a:solidFill>
                <a:latin typeface="Arial" charset="0"/>
                <a:ea typeface="ＭＳ Ｐゴシック" pitchFamily="-65" charset="-128"/>
              </a:defRPr>
            </a:lvl2pPr>
            <a:lvl3pPr eaLnBrk="0" hangingPunct="0">
              <a:defRPr sz="2400">
                <a:solidFill>
                  <a:schemeClr val="tx1"/>
                </a:solidFill>
                <a:latin typeface="Arial" charset="0"/>
                <a:ea typeface="ＭＳ Ｐゴシック" pitchFamily="-65" charset="-128"/>
              </a:defRPr>
            </a:lvl3pPr>
            <a:lvl4pPr eaLnBrk="0" hangingPunct="0">
              <a:defRPr sz="2400">
                <a:solidFill>
                  <a:schemeClr val="tx1"/>
                </a:solidFill>
                <a:latin typeface="Arial" charset="0"/>
                <a:ea typeface="ＭＳ Ｐゴシック" pitchFamily="-65" charset="-128"/>
              </a:defRPr>
            </a:lvl4pPr>
            <a:lvl5pPr eaLnBrk="0" hangingPunct="0">
              <a:defRPr sz="2400">
                <a:solidFill>
                  <a:schemeClr val="tx1"/>
                </a:solidFill>
                <a:latin typeface="Arial" charset="0"/>
                <a:ea typeface="ＭＳ Ｐゴシック" pitchFamily="-65" charset="-128"/>
              </a:defRPr>
            </a:lvl5pPr>
            <a:lvl6pPr marL="457200" eaLnBrk="0" fontAlgn="base" hangingPunct="0">
              <a:spcBef>
                <a:spcPct val="0"/>
              </a:spcBef>
              <a:spcAft>
                <a:spcPct val="0"/>
              </a:spcAft>
              <a:defRPr sz="2400">
                <a:solidFill>
                  <a:schemeClr val="tx1"/>
                </a:solidFill>
                <a:latin typeface="Arial" charset="0"/>
                <a:ea typeface="ＭＳ Ｐゴシック" pitchFamily="-65" charset="-128"/>
              </a:defRPr>
            </a:lvl6pPr>
            <a:lvl7pPr marL="914400" eaLnBrk="0" fontAlgn="base" hangingPunct="0">
              <a:spcBef>
                <a:spcPct val="0"/>
              </a:spcBef>
              <a:spcAft>
                <a:spcPct val="0"/>
              </a:spcAft>
              <a:defRPr sz="2400">
                <a:solidFill>
                  <a:schemeClr val="tx1"/>
                </a:solidFill>
                <a:latin typeface="Arial" charset="0"/>
                <a:ea typeface="ＭＳ Ｐゴシック" pitchFamily="-65" charset="-128"/>
              </a:defRPr>
            </a:lvl7pPr>
            <a:lvl8pPr marL="1371600" eaLnBrk="0" fontAlgn="base" hangingPunct="0">
              <a:spcBef>
                <a:spcPct val="0"/>
              </a:spcBef>
              <a:spcAft>
                <a:spcPct val="0"/>
              </a:spcAft>
              <a:defRPr sz="2400">
                <a:solidFill>
                  <a:schemeClr val="tx1"/>
                </a:solidFill>
                <a:latin typeface="Arial" charset="0"/>
                <a:ea typeface="ＭＳ Ｐゴシック" pitchFamily="-65" charset="-128"/>
              </a:defRPr>
            </a:lvl8pPr>
            <a:lvl9pPr marL="1828800" eaLnBrk="0" fontAlgn="base" hangingPunct="0">
              <a:spcBef>
                <a:spcPct val="0"/>
              </a:spcBef>
              <a:spcAft>
                <a:spcPct val="0"/>
              </a:spcAft>
              <a:defRPr sz="2400">
                <a:solidFill>
                  <a:schemeClr val="tx1"/>
                </a:solidFill>
                <a:latin typeface="Arial" charset="0"/>
                <a:ea typeface="ＭＳ Ｐゴシック" pitchFamily="-65" charset="-128"/>
              </a:defRPr>
            </a:lvl9pPr>
          </a:lstStyle>
          <a:p>
            <a:pPr eaLnBrk="1" hangingPunct="1">
              <a:defRPr/>
            </a:pPr>
            <a:r>
              <a:rPr lang="en-US" smtClean="0">
                <a:solidFill>
                  <a:srgbClr val="5F5F5F"/>
                </a:solidFill>
                <a:latin typeface="Calibri" pitchFamily="-65" charset="0"/>
              </a:rPr>
              <a:t>How we do it</a:t>
            </a:r>
          </a:p>
        </p:txBody>
      </p:sp>
      <p:cxnSp>
        <p:nvCxnSpPr>
          <p:cNvPr id="4" name="Straight Connector 3"/>
          <p:cNvCxnSpPr/>
          <p:nvPr userDrawn="1"/>
        </p:nvCxnSpPr>
        <p:spPr>
          <a:xfrm>
            <a:off x="0" y="1268413"/>
            <a:ext cx="9906000" cy="1587"/>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5" name="TextBox 4"/>
          <p:cNvSpPr txBox="1">
            <a:spLocks noChangeArrowheads="1"/>
          </p:cNvSpPr>
          <p:nvPr userDrawn="1"/>
        </p:nvSpPr>
        <p:spPr bwMode="auto">
          <a:xfrm>
            <a:off x="488950" y="1844675"/>
            <a:ext cx="8928100" cy="3140075"/>
          </a:xfrm>
          <a:prstGeom prst="rect">
            <a:avLst/>
          </a:prstGeom>
          <a:noFill/>
          <a:ln>
            <a:noFill/>
          </a:ln>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defRPr/>
            </a:pPr>
            <a:r>
              <a:rPr lang="en-NZ">
                <a:solidFill>
                  <a:srgbClr val="5F5F5F"/>
                </a:solidFill>
                <a:latin typeface="Calibri" charset="0"/>
                <a:cs typeface="Times New Roman" charset="0"/>
              </a:rPr>
              <a:t>We aim to improve business compliance with competition and consumer laws. We educate businesses about how to comply with the legislation we enforce, but when they don’t comply we can use a range of enforcement tools to change their behaviour, and where appropriate, seek penalties. By publicising the results of our enforcement actions we educate the wider business sector and consumers.</a:t>
            </a:r>
          </a:p>
          <a:p>
            <a:pPr>
              <a:defRPr/>
            </a:pPr>
            <a:endParaRPr lang="en-NZ">
              <a:solidFill>
                <a:srgbClr val="5F5F5F"/>
              </a:solidFill>
              <a:latin typeface="Calibri" charset="0"/>
              <a:cs typeface="Times New Roman" charset="0"/>
            </a:endParaRPr>
          </a:p>
          <a:p>
            <a:pPr>
              <a:defRPr/>
            </a:pPr>
            <a:r>
              <a:rPr lang="en-NZ">
                <a:solidFill>
                  <a:srgbClr val="5F5F5F"/>
                </a:solidFill>
                <a:latin typeface="Calibri" charset="0"/>
                <a:cs typeface="Times New Roman" charset="0"/>
              </a:rPr>
              <a:t>In markets where there is little or no competition, we aim to deliver targeted and effective regulation for the benefit of business and household consumers. We apply the regulatory tools available to us in a consistent and transparent way, using extensive consultation to inform our decisions. Regulated businesses are encouraged to comply with the regimes’ obligations, and where they do not comply we will take action. </a:t>
            </a:r>
          </a:p>
        </p:txBody>
      </p:sp>
    </p:spTree>
    <p:extLst>
      <p:ext uri="{BB962C8B-B14F-4D97-AF65-F5344CB8AC3E}">
        <p14:creationId xmlns:p14="http://schemas.microsoft.com/office/powerpoint/2010/main" val="202354204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FT Act messages">
    <p:spTree>
      <p:nvGrpSpPr>
        <p:cNvPr id="1" name=""/>
        <p:cNvGrpSpPr/>
        <p:nvPr/>
      </p:nvGrpSpPr>
      <p:grpSpPr>
        <a:xfrm>
          <a:off x="0" y="0"/>
          <a:ext cx="0" cy="0"/>
          <a:chOff x="0" y="0"/>
          <a:chExt cx="0" cy="0"/>
        </a:xfrm>
      </p:grpSpPr>
      <p:pic>
        <p:nvPicPr>
          <p:cNvPr id="2" name="Picture 9" descr="comcom2.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62800" y="5943600"/>
            <a:ext cx="2170113"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a:spLocks noChangeArrowheads="1"/>
          </p:cNvSpPr>
          <p:nvPr userDrawn="1"/>
        </p:nvSpPr>
        <p:spPr bwMode="auto">
          <a:xfrm>
            <a:off x="488950" y="549275"/>
            <a:ext cx="8856663" cy="460375"/>
          </a:xfrm>
          <a:prstGeom prst="rect">
            <a:avLst/>
          </a:prstGeom>
          <a:noFill/>
          <a:ln>
            <a:noFill/>
          </a:ln>
          <a:extLst/>
        </p:spPr>
        <p:txBody>
          <a:bodyPr anchor="ctr">
            <a:spAutoFit/>
          </a:bodyPr>
          <a:lstStyle>
            <a:lvl1pPr eaLnBrk="0" hangingPunct="0">
              <a:defRPr sz="2400">
                <a:solidFill>
                  <a:schemeClr val="tx1"/>
                </a:solidFill>
                <a:latin typeface="Arial" charset="0"/>
                <a:ea typeface="ＭＳ Ｐゴシック" pitchFamily="-65" charset="-128"/>
              </a:defRPr>
            </a:lvl1pPr>
            <a:lvl2pPr marL="37931725" indent="-37474525" eaLnBrk="0" hangingPunct="0">
              <a:defRPr sz="2400">
                <a:solidFill>
                  <a:schemeClr val="tx1"/>
                </a:solidFill>
                <a:latin typeface="Arial" charset="0"/>
                <a:ea typeface="ＭＳ Ｐゴシック" pitchFamily="-65" charset="-128"/>
              </a:defRPr>
            </a:lvl2pPr>
            <a:lvl3pPr eaLnBrk="0" hangingPunct="0">
              <a:defRPr sz="2400">
                <a:solidFill>
                  <a:schemeClr val="tx1"/>
                </a:solidFill>
                <a:latin typeface="Arial" charset="0"/>
                <a:ea typeface="ＭＳ Ｐゴシック" pitchFamily="-65" charset="-128"/>
              </a:defRPr>
            </a:lvl3pPr>
            <a:lvl4pPr eaLnBrk="0" hangingPunct="0">
              <a:defRPr sz="2400">
                <a:solidFill>
                  <a:schemeClr val="tx1"/>
                </a:solidFill>
                <a:latin typeface="Arial" charset="0"/>
                <a:ea typeface="ＭＳ Ｐゴシック" pitchFamily="-65" charset="-128"/>
              </a:defRPr>
            </a:lvl4pPr>
            <a:lvl5pPr eaLnBrk="0" hangingPunct="0">
              <a:defRPr sz="2400">
                <a:solidFill>
                  <a:schemeClr val="tx1"/>
                </a:solidFill>
                <a:latin typeface="Arial" charset="0"/>
                <a:ea typeface="ＭＳ Ｐゴシック" pitchFamily="-65" charset="-128"/>
              </a:defRPr>
            </a:lvl5pPr>
            <a:lvl6pPr marL="457200" eaLnBrk="0" fontAlgn="base" hangingPunct="0">
              <a:spcBef>
                <a:spcPct val="0"/>
              </a:spcBef>
              <a:spcAft>
                <a:spcPct val="0"/>
              </a:spcAft>
              <a:defRPr sz="2400">
                <a:solidFill>
                  <a:schemeClr val="tx1"/>
                </a:solidFill>
                <a:latin typeface="Arial" charset="0"/>
                <a:ea typeface="ＭＳ Ｐゴシック" pitchFamily="-65" charset="-128"/>
              </a:defRPr>
            </a:lvl6pPr>
            <a:lvl7pPr marL="914400" eaLnBrk="0" fontAlgn="base" hangingPunct="0">
              <a:spcBef>
                <a:spcPct val="0"/>
              </a:spcBef>
              <a:spcAft>
                <a:spcPct val="0"/>
              </a:spcAft>
              <a:defRPr sz="2400">
                <a:solidFill>
                  <a:schemeClr val="tx1"/>
                </a:solidFill>
                <a:latin typeface="Arial" charset="0"/>
                <a:ea typeface="ＭＳ Ｐゴシック" pitchFamily="-65" charset="-128"/>
              </a:defRPr>
            </a:lvl7pPr>
            <a:lvl8pPr marL="1371600" eaLnBrk="0" fontAlgn="base" hangingPunct="0">
              <a:spcBef>
                <a:spcPct val="0"/>
              </a:spcBef>
              <a:spcAft>
                <a:spcPct val="0"/>
              </a:spcAft>
              <a:defRPr sz="2400">
                <a:solidFill>
                  <a:schemeClr val="tx1"/>
                </a:solidFill>
                <a:latin typeface="Arial" charset="0"/>
                <a:ea typeface="ＭＳ Ｐゴシック" pitchFamily="-65" charset="-128"/>
              </a:defRPr>
            </a:lvl8pPr>
            <a:lvl9pPr marL="1828800" eaLnBrk="0" fontAlgn="base" hangingPunct="0">
              <a:spcBef>
                <a:spcPct val="0"/>
              </a:spcBef>
              <a:spcAft>
                <a:spcPct val="0"/>
              </a:spcAft>
              <a:defRPr sz="2400">
                <a:solidFill>
                  <a:schemeClr val="tx1"/>
                </a:solidFill>
                <a:latin typeface="Arial" charset="0"/>
                <a:ea typeface="ＭＳ Ｐゴシック" pitchFamily="-65" charset="-128"/>
              </a:defRPr>
            </a:lvl9pPr>
          </a:lstStyle>
          <a:p>
            <a:pPr eaLnBrk="1" hangingPunct="1">
              <a:defRPr/>
            </a:pPr>
            <a:r>
              <a:rPr lang="en-US" smtClean="0">
                <a:solidFill>
                  <a:srgbClr val="5F5F5F"/>
                </a:solidFill>
                <a:latin typeface="Calibri" pitchFamily="-65" charset="0"/>
              </a:rPr>
              <a:t>Fair Trading Act messages</a:t>
            </a:r>
          </a:p>
        </p:txBody>
      </p:sp>
      <p:cxnSp>
        <p:nvCxnSpPr>
          <p:cNvPr id="4" name="Straight Connector 3"/>
          <p:cNvCxnSpPr/>
          <p:nvPr userDrawn="1"/>
        </p:nvCxnSpPr>
        <p:spPr>
          <a:xfrm>
            <a:off x="0" y="1268413"/>
            <a:ext cx="9906000" cy="1587"/>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5" name="TextBox 4"/>
          <p:cNvSpPr txBox="1">
            <a:spLocks noChangeArrowheads="1"/>
          </p:cNvSpPr>
          <p:nvPr userDrawn="1"/>
        </p:nvSpPr>
        <p:spPr bwMode="auto">
          <a:xfrm>
            <a:off x="488950" y="1844675"/>
            <a:ext cx="8928100" cy="3416300"/>
          </a:xfrm>
          <a:prstGeom prst="rect">
            <a:avLst/>
          </a:prstGeom>
          <a:noFill/>
          <a:ln>
            <a:noFill/>
          </a:ln>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defRPr/>
            </a:pPr>
            <a:r>
              <a:rPr lang="en-NZ">
                <a:solidFill>
                  <a:srgbClr val="5F5F5F"/>
                </a:solidFill>
                <a:latin typeface="Calibri" charset="0"/>
                <a:cs typeface="Times New Roman" charset="0"/>
              </a:rPr>
              <a:t>The Fair Trading Act is designed to protect consumers and make competition more effective. The Act prohibits false and misleading behaviour by businesses in the promotion and sale of goods and services.</a:t>
            </a:r>
          </a:p>
          <a:p>
            <a:pPr>
              <a:defRPr/>
            </a:pPr>
            <a:endParaRPr lang="en-NZ">
              <a:solidFill>
                <a:srgbClr val="5F5F5F"/>
              </a:solidFill>
              <a:latin typeface="Calibri" charset="0"/>
              <a:cs typeface="Times New Roman" charset="0"/>
            </a:endParaRPr>
          </a:p>
          <a:p>
            <a:pPr>
              <a:defRPr/>
            </a:pPr>
            <a:r>
              <a:rPr lang="en-NZ">
                <a:solidFill>
                  <a:srgbClr val="5F5F5F"/>
                </a:solidFill>
                <a:latin typeface="Calibri" charset="0"/>
                <a:cs typeface="Times New Roman" charset="0"/>
              </a:rPr>
              <a:t>When a retailer uses misleading techniques to lure consumers in, or to make a sale, they not only deceive the consumers, but also harm their competitors who are acting honestly. Consumers must be able to trust the information they are given. This is particularly important where claims cannot be easily verified by an ordinary consumer. </a:t>
            </a:r>
          </a:p>
          <a:p>
            <a:pPr>
              <a:defRPr/>
            </a:pPr>
            <a:endParaRPr lang="en-NZ">
              <a:solidFill>
                <a:srgbClr val="5F5F5F"/>
              </a:solidFill>
              <a:latin typeface="Calibri" charset="0"/>
              <a:cs typeface="Times New Roman" charset="0"/>
            </a:endParaRPr>
          </a:p>
          <a:p>
            <a:pPr>
              <a:defRPr/>
            </a:pPr>
            <a:r>
              <a:rPr lang="en-NZ">
                <a:solidFill>
                  <a:srgbClr val="5F5F5F"/>
                </a:solidFill>
                <a:latin typeface="Calibri" charset="0"/>
                <a:cs typeface="Times New Roman" charset="0"/>
              </a:rPr>
              <a:t>We place high priority on seeking redress for businesses and consumers. We respond to breaches of the law by identifying where and how we can most effectively achieve the greatest benefit for affected consumers and businesses. </a:t>
            </a:r>
          </a:p>
        </p:txBody>
      </p:sp>
    </p:spTree>
    <p:extLst>
      <p:ext uri="{BB962C8B-B14F-4D97-AF65-F5344CB8AC3E}">
        <p14:creationId xmlns:p14="http://schemas.microsoft.com/office/powerpoint/2010/main" val="12779664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CCF Act messages 1">
    <p:spTree>
      <p:nvGrpSpPr>
        <p:cNvPr id="1" name=""/>
        <p:cNvGrpSpPr/>
        <p:nvPr/>
      </p:nvGrpSpPr>
      <p:grpSpPr>
        <a:xfrm>
          <a:off x="0" y="0"/>
          <a:ext cx="0" cy="0"/>
          <a:chOff x="0" y="0"/>
          <a:chExt cx="0" cy="0"/>
        </a:xfrm>
      </p:grpSpPr>
      <p:pic>
        <p:nvPicPr>
          <p:cNvPr id="2" name="Picture 9" descr="comcom2.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62800" y="5943600"/>
            <a:ext cx="2170113"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a:spLocks noChangeArrowheads="1"/>
          </p:cNvSpPr>
          <p:nvPr userDrawn="1"/>
        </p:nvSpPr>
        <p:spPr bwMode="auto">
          <a:xfrm>
            <a:off x="488950" y="549275"/>
            <a:ext cx="8856663" cy="460375"/>
          </a:xfrm>
          <a:prstGeom prst="rect">
            <a:avLst/>
          </a:prstGeom>
          <a:noFill/>
          <a:ln>
            <a:noFill/>
          </a:ln>
          <a:extLst/>
        </p:spPr>
        <p:txBody>
          <a:bodyPr anchor="ctr">
            <a:spAutoFit/>
          </a:bodyPr>
          <a:lstStyle>
            <a:lvl1pPr eaLnBrk="0" hangingPunct="0">
              <a:defRPr sz="2400">
                <a:solidFill>
                  <a:schemeClr val="tx1"/>
                </a:solidFill>
                <a:latin typeface="Arial" charset="0"/>
                <a:ea typeface="ＭＳ Ｐゴシック" pitchFamily="-65" charset="-128"/>
              </a:defRPr>
            </a:lvl1pPr>
            <a:lvl2pPr marL="37931725" indent="-37474525" eaLnBrk="0" hangingPunct="0">
              <a:defRPr sz="2400">
                <a:solidFill>
                  <a:schemeClr val="tx1"/>
                </a:solidFill>
                <a:latin typeface="Arial" charset="0"/>
                <a:ea typeface="ＭＳ Ｐゴシック" pitchFamily="-65" charset="-128"/>
              </a:defRPr>
            </a:lvl2pPr>
            <a:lvl3pPr eaLnBrk="0" hangingPunct="0">
              <a:defRPr sz="2400">
                <a:solidFill>
                  <a:schemeClr val="tx1"/>
                </a:solidFill>
                <a:latin typeface="Arial" charset="0"/>
                <a:ea typeface="ＭＳ Ｐゴシック" pitchFamily="-65" charset="-128"/>
              </a:defRPr>
            </a:lvl3pPr>
            <a:lvl4pPr eaLnBrk="0" hangingPunct="0">
              <a:defRPr sz="2400">
                <a:solidFill>
                  <a:schemeClr val="tx1"/>
                </a:solidFill>
                <a:latin typeface="Arial" charset="0"/>
                <a:ea typeface="ＭＳ Ｐゴシック" pitchFamily="-65" charset="-128"/>
              </a:defRPr>
            </a:lvl4pPr>
            <a:lvl5pPr eaLnBrk="0" hangingPunct="0">
              <a:defRPr sz="2400">
                <a:solidFill>
                  <a:schemeClr val="tx1"/>
                </a:solidFill>
                <a:latin typeface="Arial" charset="0"/>
                <a:ea typeface="ＭＳ Ｐゴシック" pitchFamily="-65" charset="-128"/>
              </a:defRPr>
            </a:lvl5pPr>
            <a:lvl6pPr marL="457200" eaLnBrk="0" fontAlgn="base" hangingPunct="0">
              <a:spcBef>
                <a:spcPct val="0"/>
              </a:spcBef>
              <a:spcAft>
                <a:spcPct val="0"/>
              </a:spcAft>
              <a:defRPr sz="2400">
                <a:solidFill>
                  <a:schemeClr val="tx1"/>
                </a:solidFill>
                <a:latin typeface="Arial" charset="0"/>
                <a:ea typeface="ＭＳ Ｐゴシック" pitchFamily="-65" charset="-128"/>
              </a:defRPr>
            </a:lvl6pPr>
            <a:lvl7pPr marL="914400" eaLnBrk="0" fontAlgn="base" hangingPunct="0">
              <a:spcBef>
                <a:spcPct val="0"/>
              </a:spcBef>
              <a:spcAft>
                <a:spcPct val="0"/>
              </a:spcAft>
              <a:defRPr sz="2400">
                <a:solidFill>
                  <a:schemeClr val="tx1"/>
                </a:solidFill>
                <a:latin typeface="Arial" charset="0"/>
                <a:ea typeface="ＭＳ Ｐゴシック" pitchFamily="-65" charset="-128"/>
              </a:defRPr>
            </a:lvl7pPr>
            <a:lvl8pPr marL="1371600" eaLnBrk="0" fontAlgn="base" hangingPunct="0">
              <a:spcBef>
                <a:spcPct val="0"/>
              </a:spcBef>
              <a:spcAft>
                <a:spcPct val="0"/>
              </a:spcAft>
              <a:defRPr sz="2400">
                <a:solidFill>
                  <a:schemeClr val="tx1"/>
                </a:solidFill>
                <a:latin typeface="Arial" charset="0"/>
                <a:ea typeface="ＭＳ Ｐゴシック" pitchFamily="-65" charset="-128"/>
              </a:defRPr>
            </a:lvl8pPr>
            <a:lvl9pPr marL="1828800" eaLnBrk="0" fontAlgn="base" hangingPunct="0">
              <a:spcBef>
                <a:spcPct val="0"/>
              </a:spcBef>
              <a:spcAft>
                <a:spcPct val="0"/>
              </a:spcAft>
              <a:defRPr sz="2400">
                <a:solidFill>
                  <a:schemeClr val="tx1"/>
                </a:solidFill>
                <a:latin typeface="Arial" charset="0"/>
                <a:ea typeface="ＭＳ Ｐゴシック" pitchFamily="-65" charset="-128"/>
              </a:defRPr>
            </a:lvl9pPr>
          </a:lstStyle>
          <a:p>
            <a:pPr eaLnBrk="1" hangingPunct="1">
              <a:defRPr/>
            </a:pPr>
            <a:r>
              <a:rPr lang="en-US" smtClean="0">
                <a:solidFill>
                  <a:srgbClr val="5F5F5F"/>
                </a:solidFill>
                <a:latin typeface="Calibri" pitchFamily="-65" charset="0"/>
              </a:rPr>
              <a:t>CCCF Act messages 1</a:t>
            </a:r>
          </a:p>
        </p:txBody>
      </p:sp>
      <p:cxnSp>
        <p:nvCxnSpPr>
          <p:cNvPr id="4" name="Straight Connector 3"/>
          <p:cNvCxnSpPr/>
          <p:nvPr userDrawn="1"/>
        </p:nvCxnSpPr>
        <p:spPr>
          <a:xfrm>
            <a:off x="0" y="1268413"/>
            <a:ext cx="9906000" cy="1587"/>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5" name="TextBox 4"/>
          <p:cNvSpPr txBox="1">
            <a:spLocks noChangeArrowheads="1"/>
          </p:cNvSpPr>
          <p:nvPr userDrawn="1"/>
        </p:nvSpPr>
        <p:spPr bwMode="auto">
          <a:xfrm>
            <a:off x="488950" y="1844675"/>
            <a:ext cx="8928100" cy="2586038"/>
          </a:xfrm>
          <a:prstGeom prst="rect">
            <a:avLst/>
          </a:prstGeom>
          <a:noFill/>
          <a:ln>
            <a:noFill/>
          </a:ln>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defRPr/>
            </a:pPr>
            <a:r>
              <a:rPr lang="en-NZ">
                <a:solidFill>
                  <a:srgbClr val="5F5F5F"/>
                </a:solidFill>
                <a:latin typeface="Calibri" charset="0"/>
                <a:cs typeface="Times New Roman" charset="0"/>
              </a:rPr>
              <a:t>The Credit Contracts and Consumer Finance Act provides important protection to borrowers. It helps ensure borrowers can make informed choices and know what they’re agreeing to. </a:t>
            </a:r>
          </a:p>
          <a:p>
            <a:pPr>
              <a:defRPr/>
            </a:pPr>
            <a:endParaRPr lang="en-NZ">
              <a:solidFill>
                <a:srgbClr val="5F5F5F"/>
              </a:solidFill>
              <a:latin typeface="Calibri" charset="0"/>
              <a:cs typeface="Times New Roman" charset="0"/>
            </a:endParaRPr>
          </a:p>
          <a:p>
            <a:pPr>
              <a:defRPr/>
            </a:pPr>
            <a:r>
              <a:rPr lang="en-NZ">
                <a:solidFill>
                  <a:srgbClr val="5F5F5F"/>
                </a:solidFill>
                <a:latin typeface="Calibri" charset="0"/>
                <a:cs typeface="Times New Roman" charset="0"/>
              </a:rPr>
              <a:t>When borrowing money or buying goods on credit, consumers need to understand what they’re getting into and what their rights are. If they don’t, they should seek independent advice.</a:t>
            </a:r>
          </a:p>
          <a:p>
            <a:pPr>
              <a:defRPr/>
            </a:pPr>
            <a:endParaRPr lang="en-NZ">
              <a:solidFill>
                <a:srgbClr val="5F5F5F"/>
              </a:solidFill>
              <a:latin typeface="Calibri" charset="0"/>
              <a:cs typeface="Times New Roman" charset="0"/>
            </a:endParaRPr>
          </a:p>
          <a:p>
            <a:pPr>
              <a:defRPr/>
            </a:pPr>
            <a:r>
              <a:rPr lang="en-NZ">
                <a:solidFill>
                  <a:srgbClr val="5F5F5F"/>
                </a:solidFill>
                <a:latin typeface="Calibri" charset="0"/>
                <a:cs typeface="Times New Roman" charset="0"/>
              </a:rPr>
              <a:t>Lenders must fully disclose all terms and fees under a contract so that borrowers can make informed decisions about the financial implications.</a:t>
            </a:r>
          </a:p>
        </p:txBody>
      </p:sp>
    </p:spTree>
    <p:extLst>
      <p:ext uri="{BB962C8B-B14F-4D97-AF65-F5344CB8AC3E}">
        <p14:creationId xmlns:p14="http://schemas.microsoft.com/office/powerpoint/2010/main" val="2724408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Titled with image">
    <p:spTree>
      <p:nvGrpSpPr>
        <p:cNvPr id="1" name=""/>
        <p:cNvGrpSpPr/>
        <p:nvPr/>
      </p:nvGrpSpPr>
      <p:grpSpPr>
        <a:xfrm>
          <a:off x="0" y="0"/>
          <a:ext cx="0" cy="0"/>
          <a:chOff x="0" y="0"/>
          <a:chExt cx="0" cy="0"/>
        </a:xfrm>
      </p:grpSpPr>
      <p:cxnSp>
        <p:nvCxnSpPr>
          <p:cNvPr id="5" name="Straight Connector 4"/>
          <p:cNvCxnSpPr/>
          <p:nvPr userDrawn="1"/>
        </p:nvCxnSpPr>
        <p:spPr>
          <a:xfrm>
            <a:off x="0" y="260350"/>
            <a:ext cx="9906000" cy="1588"/>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0" y="1268413"/>
            <a:ext cx="9906000" cy="1587"/>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9" name="Picture Placeholder 8"/>
          <p:cNvSpPr>
            <a:spLocks noGrp="1"/>
          </p:cNvSpPr>
          <p:nvPr>
            <p:ph type="pic" sz="quarter" idx="13"/>
          </p:nvPr>
        </p:nvSpPr>
        <p:spPr>
          <a:xfrm>
            <a:off x="7113588" y="1854387"/>
            <a:ext cx="2303462" cy="4084136"/>
          </a:xfrm>
          <a:prstGeom prst="rect">
            <a:avLst/>
          </a:prstGeom>
        </p:spPr>
        <p:txBody>
          <a:bodyPr rtlCol="0">
            <a:noAutofit/>
          </a:bodyPr>
          <a:lstStyle/>
          <a:p>
            <a:pPr lvl="0"/>
            <a:r>
              <a:rPr lang="en-US" noProof="0" smtClean="0"/>
              <a:t>Click icon to add picture</a:t>
            </a:r>
            <a:endParaRPr lang="en-NZ" noProof="0"/>
          </a:p>
        </p:txBody>
      </p:sp>
      <p:sp>
        <p:nvSpPr>
          <p:cNvPr id="8" name="Content Placeholder 7"/>
          <p:cNvSpPr>
            <a:spLocks noGrp="1"/>
          </p:cNvSpPr>
          <p:nvPr>
            <p:ph sz="quarter" idx="15"/>
          </p:nvPr>
        </p:nvSpPr>
        <p:spPr>
          <a:xfrm>
            <a:off x="488504" y="1844824"/>
            <a:ext cx="6217096" cy="41044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ext Placeholder 24"/>
          <p:cNvSpPr>
            <a:spLocks noGrp="1"/>
          </p:cNvSpPr>
          <p:nvPr>
            <p:ph type="body" sz="quarter" idx="10"/>
          </p:nvPr>
        </p:nvSpPr>
        <p:spPr>
          <a:xfrm>
            <a:off x="488504" y="548680"/>
            <a:ext cx="7131496" cy="457200"/>
          </a:xfrm>
          <a:prstGeom prst="rect">
            <a:avLst/>
          </a:prstGeom>
          <a:noFill/>
        </p:spPr>
        <p:txBody>
          <a:bodyPr anchor="ctr"/>
          <a:lstStyle>
            <a:lvl1pPr marL="0" indent="0">
              <a:buFontTx/>
              <a:buNone/>
              <a:defRPr sz="2400" b="0" cap="none" baseline="0">
                <a:solidFill>
                  <a:schemeClr val="accent5"/>
                </a:solidFill>
                <a:latin typeface="Calibri" pitchFamily="34" charset="0"/>
              </a:defRPr>
            </a:lvl1pPr>
          </a:lstStyle>
          <a:p>
            <a:pPr lvl="0"/>
            <a:r>
              <a:rPr lang="en-US" smtClean="0"/>
              <a:t>Click to edit Master text styles</a:t>
            </a:r>
          </a:p>
        </p:txBody>
      </p:sp>
      <p:sp>
        <p:nvSpPr>
          <p:cNvPr id="7" name="Slide Number Placeholder 5"/>
          <p:cNvSpPr>
            <a:spLocks noGrp="1"/>
          </p:cNvSpPr>
          <p:nvPr>
            <p:ph type="sldNum" sz="quarter" idx="16"/>
          </p:nvPr>
        </p:nvSpPr>
        <p:spPr/>
        <p:txBody>
          <a:bodyPr/>
          <a:lstStyle>
            <a:lvl1pPr>
              <a:defRPr/>
            </a:lvl1pPr>
          </a:lstStyle>
          <a:p>
            <a:fld id="{A6C2C8C9-3093-6A4C-9618-8E2D5EA1C04F}" type="slidenum">
              <a:rPr lang="en-US"/>
              <a:pPr/>
              <a:t>‹#›</a:t>
            </a:fld>
            <a:endParaRPr lang="en-US"/>
          </a:p>
        </p:txBody>
      </p:sp>
    </p:spTree>
    <p:extLst>
      <p:ext uri="{BB962C8B-B14F-4D97-AF65-F5344CB8AC3E}">
        <p14:creationId xmlns:p14="http://schemas.microsoft.com/office/powerpoint/2010/main" val="641287914"/>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CCF Act messages 2">
    <p:spTree>
      <p:nvGrpSpPr>
        <p:cNvPr id="1" name=""/>
        <p:cNvGrpSpPr/>
        <p:nvPr/>
      </p:nvGrpSpPr>
      <p:grpSpPr>
        <a:xfrm>
          <a:off x="0" y="0"/>
          <a:ext cx="0" cy="0"/>
          <a:chOff x="0" y="0"/>
          <a:chExt cx="0" cy="0"/>
        </a:xfrm>
      </p:grpSpPr>
      <p:pic>
        <p:nvPicPr>
          <p:cNvPr id="2" name="Picture 9" descr="comcom2.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62800" y="5943600"/>
            <a:ext cx="2170113"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a:spLocks noChangeArrowheads="1"/>
          </p:cNvSpPr>
          <p:nvPr userDrawn="1"/>
        </p:nvSpPr>
        <p:spPr bwMode="auto">
          <a:xfrm>
            <a:off x="488950" y="549275"/>
            <a:ext cx="8856663" cy="460375"/>
          </a:xfrm>
          <a:prstGeom prst="rect">
            <a:avLst/>
          </a:prstGeom>
          <a:noFill/>
          <a:ln>
            <a:noFill/>
          </a:ln>
          <a:extLst/>
        </p:spPr>
        <p:txBody>
          <a:bodyPr anchor="ctr">
            <a:spAutoFit/>
          </a:bodyPr>
          <a:lstStyle>
            <a:lvl1pPr eaLnBrk="0" hangingPunct="0">
              <a:defRPr sz="2400">
                <a:solidFill>
                  <a:schemeClr val="tx1"/>
                </a:solidFill>
                <a:latin typeface="Arial" charset="0"/>
                <a:ea typeface="ＭＳ Ｐゴシック" pitchFamily="-65" charset="-128"/>
              </a:defRPr>
            </a:lvl1pPr>
            <a:lvl2pPr marL="37931725" indent="-37474525" eaLnBrk="0" hangingPunct="0">
              <a:defRPr sz="2400">
                <a:solidFill>
                  <a:schemeClr val="tx1"/>
                </a:solidFill>
                <a:latin typeface="Arial" charset="0"/>
                <a:ea typeface="ＭＳ Ｐゴシック" pitchFamily="-65" charset="-128"/>
              </a:defRPr>
            </a:lvl2pPr>
            <a:lvl3pPr eaLnBrk="0" hangingPunct="0">
              <a:defRPr sz="2400">
                <a:solidFill>
                  <a:schemeClr val="tx1"/>
                </a:solidFill>
                <a:latin typeface="Arial" charset="0"/>
                <a:ea typeface="ＭＳ Ｐゴシック" pitchFamily="-65" charset="-128"/>
              </a:defRPr>
            </a:lvl3pPr>
            <a:lvl4pPr eaLnBrk="0" hangingPunct="0">
              <a:defRPr sz="2400">
                <a:solidFill>
                  <a:schemeClr val="tx1"/>
                </a:solidFill>
                <a:latin typeface="Arial" charset="0"/>
                <a:ea typeface="ＭＳ Ｐゴシック" pitchFamily="-65" charset="-128"/>
              </a:defRPr>
            </a:lvl4pPr>
            <a:lvl5pPr eaLnBrk="0" hangingPunct="0">
              <a:defRPr sz="2400">
                <a:solidFill>
                  <a:schemeClr val="tx1"/>
                </a:solidFill>
                <a:latin typeface="Arial" charset="0"/>
                <a:ea typeface="ＭＳ Ｐゴシック" pitchFamily="-65" charset="-128"/>
              </a:defRPr>
            </a:lvl5pPr>
            <a:lvl6pPr marL="457200" eaLnBrk="0" fontAlgn="base" hangingPunct="0">
              <a:spcBef>
                <a:spcPct val="0"/>
              </a:spcBef>
              <a:spcAft>
                <a:spcPct val="0"/>
              </a:spcAft>
              <a:defRPr sz="2400">
                <a:solidFill>
                  <a:schemeClr val="tx1"/>
                </a:solidFill>
                <a:latin typeface="Arial" charset="0"/>
                <a:ea typeface="ＭＳ Ｐゴシック" pitchFamily="-65" charset="-128"/>
              </a:defRPr>
            </a:lvl6pPr>
            <a:lvl7pPr marL="914400" eaLnBrk="0" fontAlgn="base" hangingPunct="0">
              <a:spcBef>
                <a:spcPct val="0"/>
              </a:spcBef>
              <a:spcAft>
                <a:spcPct val="0"/>
              </a:spcAft>
              <a:defRPr sz="2400">
                <a:solidFill>
                  <a:schemeClr val="tx1"/>
                </a:solidFill>
                <a:latin typeface="Arial" charset="0"/>
                <a:ea typeface="ＭＳ Ｐゴシック" pitchFamily="-65" charset="-128"/>
              </a:defRPr>
            </a:lvl7pPr>
            <a:lvl8pPr marL="1371600" eaLnBrk="0" fontAlgn="base" hangingPunct="0">
              <a:spcBef>
                <a:spcPct val="0"/>
              </a:spcBef>
              <a:spcAft>
                <a:spcPct val="0"/>
              </a:spcAft>
              <a:defRPr sz="2400">
                <a:solidFill>
                  <a:schemeClr val="tx1"/>
                </a:solidFill>
                <a:latin typeface="Arial" charset="0"/>
                <a:ea typeface="ＭＳ Ｐゴシック" pitchFamily="-65" charset="-128"/>
              </a:defRPr>
            </a:lvl8pPr>
            <a:lvl9pPr marL="1828800" eaLnBrk="0" fontAlgn="base" hangingPunct="0">
              <a:spcBef>
                <a:spcPct val="0"/>
              </a:spcBef>
              <a:spcAft>
                <a:spcPct val="0"/>
              </a:spcAft>
              <a:defRPr sz="2400">
                <a:solidFill>
                  <a:schemeClr val="tx1"/>
                </a:solidFill>
                <a:latin typeface="Arial" charset="0"/>
                <a:ea typeface="ＭＳ Ｐゴシック" pitchFamily="-65" charset="-128"/>
              </a:defRPr>
            </a:lvl9pPr>
          </a:lstStyle>
          <a:p>
            <a:pPr eaLnBrk="1" hangingPunct="1">
              <a:defRPr/>
            </a:pPr>
            <a:r>
              <a:rPr lang="en-US" smtClean="0">
                <a:solidFill>
                  <a:srgbClr val="5F5F5F"/>
                </a:solidFill>
                <a:latin typeface="Calibri" pitchFamily="-65" charset="0"/>
              </a:rPr>
              <a:t>CCCF Act messages 2</a:t>
            </a:r>
          </a:p>
        </p:txBody>
      </p:sp>
      <p:cxnSp>
        <p:nvCxnSpPr>
          <p:cNvPr id="4" name="Straight Connector 3"/>
          <p:cNvCxnSpPr/>
          <p:nvPr userDrawn="1"/>
        </p:nvCxnSpPr>
        <p:spPr>
          <a:xfrm>
            <a:off x="0" y="1268413"/>
            <a:ext cx="9906000" cy="1587"/>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5" name="TextBox 4"/>
          <p:cNvSpPr txBox="1">
            <a:spLocks noChangeArrowheads="1"/>
          </p:cNvSpPr>
          <p:nvPr userDrawn="1"/>
        </p:nvSpPr>
        <p:spPr bwMode="auto">
          <a:xfrm>
            <a:off x="488950" y="1844675"/>
            <a:ext cx="8928100" cy="2308225"/>
          </a:xfrm>
          <a:prstGeom prst="rect">
            <a:avLst/>
          </a:prstGeom>
          <a:noFill/>
          <a:ln>
            <a:noFill/>
          </a:ln>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defRPr/>
            </a:pPr>
            <a:r>
              <a:rPr lang="en-NZ">
                <a:solidFill>
                  <a:srgbClr val="5F5F5F"/>
                </a:solidFill>
                <a:latin typeface="Calibri" charset="0"/>
                <a:cs typeface="Times New Roman" charset="0"/>
              </a:rPr>
              <a:t>Anyone involved in the finance industry must understand what they need to do to comply with the Credit Contracts and Consumer Finance Act. Lenders should seek independent advice to ensure that their lending practices do not break the law, as there are serious penalties for breaking the law.</a:t>
            </a:r>
          </a:p>
          <a:p>
            <a:pPr>
              <a:defRPr/>
            </a:pPr>
            <a:endParaRPr lang="en-NZ">
              <a:solidFill>
                <a:srgbClr val="5F5F5F"/>
              </a:solidFill>
              <a:latin typeface="Calibri" charset="0"/>
              <a:cs typeface="Times New Roman" charset="0"/>
            </a:endParaRPr>
          </a:p>
          <a:p>
            <a:pPr>
              <a:defRPr/>
            </a:pPr>
            <a:r>
              <a:rPr lang="en-NZ">
                <a:solidFill>
                  <a:srgbClr val="5F5F5F"/>
                </a:solidFill>
                <a:latin typeface="Calibri" charset="0"/>
                <a:cs typeface="Times New Roman" charset="0"/>
              </a:rPr>
              <a:t>We place high priority on seeking redress for businesses and consumers. We respond to breaches of the law by identifying where and how we can most effectively achieve the greatest benefit for affected consumers and businesses.</a:t>
            </a:r>
          </a:p>
        </p:txBody>
      </p:sp>
    </p:spTree>
    <p:extLst>
      <p:ext uri="{BB962C8B-B14F-4D97-AF65-F5344CB8AC3E}">
        <p14:creationId xmlns:p14="http://schemas.microsoft.com/office/powerpoint/2010/main" val="315705970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mmerce Act messages 1">
    <p:spTree>
      <p:nvGrpSpPr>
        <p:cNvPr id="1" name=""/>
        <p:cNvGrpSpPr/>
        <p:nvPr/>
      </p:nvGrpSpPr>
      <p:grpSpPr>
        <a:xfrm>
          <a:off x="0" y="0"/>
          <a:ext cx="0" cy="0"/>
          <a:chOff x="0" y="0"/>
          <a:chExt cx="0" cy="0"/>
        </a:xfrm>
      </p:grpSpPr>
      <p:pic>
        <p:nvPicPr>
          <p:cNvPr id="2" name="Picture 9" descr="comcom2.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62800" y="5943600"/>
            <a:ext cx="2170113"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a:spLocks noChangeArrowheads="1"/>
          </p:cNvSpPr>
          <p:nvPr userDrawn="1"/>
        </p:nvSpPr>
        <p:spPr bwMode="auto">
          <a:xfrm>
            <a:off x="488950" y="549275"/>
            <a:ext cx="8856663" cy="460375"/>
          </a:xfrm>
          <a:prstGeom prst="rect">
            <a:avLst/>
          </a:prstGeom>
          <a:noFill/>
          <a:ln>
            <a:noFill/>
          </a:ln>
          <a:extLst/>
        </p:spPr>
        <p:txBody>
          <a:bodyPr anchor="ctr">
            <a:spAutoFit/>
          </a:bodyPr>
          <a:lstStyle>
            <a:lvl1pPr eaLnBrk="0" hangingPunct="0">
              <a:defRPr sz="2400">
                <a:solidFill>
                  <a:schemeClr val="tx1"/>
                </a:solidFill>
                <a:latin typeface="Arial" charset="0"/>
                <a:ea typeface="ＭＳ Ｐゴシック" pitchFamily="-65" charset="-128"/>
              </a:defRPr>
            </a:lvl1pPr>
            <a:lvl2pPr marL="37931725" indent="-37474525" eaLnBrk="0" hangingPunct="0">
              <a:defRPr sz="2400">
                <a:solidFill>
                  <a:schemeClr val="tx1"/>
                </a:solidFill>
                <a:latin typeface="Arial" charset="0"/>
                <a:ea typeface="ＭＳ Ｐゴシック" pitchFamily="-65" charset="-128"/>
              </a:defRPr>
            </a:lvl2pPr>
            <a:lvl3pPr eaLnBrk="0" hangingPunct="0">
              <a:defRPr sz="2400">
                <a:solidFill>
                  <a:schemeClr val="tx1"/>
                </a:solidFill>
                <a:latin typeface="Arial" charset="0"/>
                <a:ea typeface="ＭＳ Ｐゴシック" pitchFamily="-65" charset="-128"/>
              </a:defRPr>
            </a:lvl3pPr>
            <a:lvl4pPr eaLnBrk="0" hangingPunct="0">
              <a:defRPr sz="2400">
                <a:solidFill>
                  <a:schemeClr val="tx1"/>
                </a:solidFill>
                <a:latin typeface="Arial" charset="0"/>
                <a:ea typeface="ＭＳ Ｐゴシック" pitchFamily="-65" charset="-128"/>
              </a:defRPr>
            </a:lvl4pPr>
            <a:lvl5pPr eaLnBrk="0" hangingPunct="0">
              <a:defRPr sz="2400">
                <a:solidFill>
                  <a:schemeClr val="tx1"/>
                </a:solidFill>
                <a:latin typeface="Arial" charset="0"/>
                <a:ea typeface="ＭＳ Ｐゴシック" pitchFamily="-65" charset="-128"/>
              </a:defRPr>
            </a:lvl5pPr>
            <a:lvl6pPr marL="457200" eaLnBrk="0" fontAlgn="base" hangingPunct="0">
              <a:spcBef>
                <a:spcPct val="0"/>
              </a:spcBef>
              <a:spcAft>
                <a:spcPct val="0"/>
              </a:spcAft>
              <a:defRPr sz="2400">
                <a:solidFill>
                  <a:schemeClr val="tx1"/>
                </a:solidFill>
                <a:latin typeface="Arial" charset="0"/>
                <a:ea typeface="ＭＳ Ｐゴシック" pitchFamily="-65" charset="-128"/>
              </a:defRPr>
            </a:lvl6pPr>
            <a:lvl7pPr marL="914400" eaLnBrk="0" fontAlgn="base" hangingPunct="0">
              <a:spcBef>
                <a:spcPct val="0"/>
              </a:spcBef>
              <a:spcAft>
                <a:spcPct val="0"/>
              </a:spcAft>
              <a:defRPr sz="2400">
                <a:solidFill>
                  <a:schemeClr val="tx1"/>
                </a:solidFill>
                <a:latin typeface="Arial" charset="0"/>
                <a:ea typeface="ＭＳ Ｐゴシック" pitchFamily="-65" charset="-128"/>
              </a:defRPr>
            </a:lvl7pPr>
            <a:lvl8pPr marL="1371600" eaLnBrk="0" fontAlgn="base" hangingPunct="0">
              <a:spcBef>
                <a:spcPct val="0"/>
              </a:spcBef>
              <a:spcAft>
                <a:spcPct val="0"/>
              </a:spcAft>
              <a:defRPr sz="2400">
                <a:solidFill>
                  <a:schemeClr val="tx1"/>
                </a:solidFill>
                <a:latin typeface="Arial" charset="0"/>
                <a:ea typeface="ＭＳ Ｐゴシック" pitchFamily="-65" charset="-128"/>
              </a:defRPr>
            </a:lvl8pPr>
            <a:lvl9pPr marL="1828800" eaLnBrk="0" fontAlgn="base" hangingPunct="0">
              <a:spcBef>
                <a:spcPct val="0"/>
              </a:spcBef>
              <a:spcAft>
                <a:spcPct val="0"/>
              </a:spcAft>
              <a:defRPr sz="2400">
                <a:solidFill>
                  <a:schemeClr val="tx1"/>
                </a:solidFill>
                <a:latin typeface="Arial" charset="0"/>
                <a:ea typeface="ＭＳ Ｐゴシック" pitchFamily="-65" charset="-128"/>
              </a:defRPr>
            </a:lvl9pPr>
          </a:lstStyle>
          <a:p>
            <a:pPr eaLnBrk="1" hangingPunct="1">
              <a:defRPr/>
            </a:pPr>
            <a:r>
              <a:rPr lang="en-US" smtClean="0">
                <a:solidFill>
                  <a:srgbClr val="5F5F5F"/>
                </a:solidFill>
                <a:latin typeface="Calibri" pitchFamily="-65" charset="0"/>
              </a:rPr>
              <a:t>Commerce Act messages 1</a:t>
            </a:r>
          </a:p>
        </p:txBody>
      </p:sp>
      <p:cxnSp>
        <p:nvCxnSpPr>
          <p:cNvPr id="4" name="Straight Connector 3"/>
          <p:cNvCxnSpPr/>
          <p:nvPr userDrawn="1"/>
        </p:nvCxnSpPr>
        <p:spPr>
          <a:xfrm>
            <a:off x="0" y="1268413"/>
            <a:ext cx="9906000" cy="1587"/>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5" name="TextBox 4"/>
          <p:cNvSpPr txBox="1">
            <a:spLocks noChangeArrowheads="1"/>
          </p:cNvSpPr>
          <p:nvPr userDrawn="1"/>
        </p:nvSpPr>
        <p:spPr bwMode="auto">
          <a:xfrm>
            <a:off x="488950" y="1844675"/>
            <a:ext cx="8928100" cy="3970338"/>
          </a:xfrm>
          <a:prstGeom prst="rect">
            <a:avLst/>
          </a:prstGeom>
          <a:noFill/>
          <a:ln>
            <a:noFill/>
          </a:ln>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defRPr/>
            </a:pPr>
            <a:r>
              <a:rPr lang="en-NZ">
                <a:solidFill>
                  <a:srgbClr val="5F5F5F"/>
                </a:solidFill>
                <a:latin typeface="Calibri" charset="0"/>
                <a:cs typeface="Times New Roman" charset="0"/>
              </a:rPr>
              <a:t>The Commerce Act is New Zealand’s primary competition law. It prohibits anti-competitive behaviour and structures in markets.</a:t>
            </a:r>
          </a:p>
          <a:p>
            <a:pPr>
              <a:defRPr/>
            </a:pPr>
            <a:endParaRPr lang="en-NZ">
              <a:solidFill>
                <a:srgbClr val="5F5F5F"/>
              </a:solidFill>
              <a:latin typeface="Calibri" charset="0"/>
              <a:cs typeface="Times New Roman" charset="0"/>
            </a:endParaRPr>
          </a:p>
          <a:p>
            <a:pPr>
              <a:defRPr/>
            </a:pPr>
            <a:r>
              <a:rPr lang="en-NZ">
                <a:solidFill>
                  <a:srgbClr val="5F5F5F"/>
                </a:solidFill>
                <a:latin typeface="Calibri" charset="0"/>
                <a:cs typeface="Times New Roman" charset="0"/>
              </a:rPr>
              <a:t>The Commission makes decisions as to whether company mergers may proceed, after assessing the impact of the merger on competition. Some mergers can harm competition by giving the merged businesses market power, which could result in higher prices and reduced choice or quality for consumers.</a:t>
            </a:r>
          </a:p>
          <a:p>
            <a:pPr>
              <a:defRPr/>
            </a:pPr>
            <a:endParaRPr lang="en-NZ">
              <a:solidFill>
                <a:srgbClr val="5F5F5F"/>
              </a:solidFill>
              <a:latin typeface="Calibri" charset="0"/>
              <a:cs typeface="Times New Roman" charset="0"/>
            </a:endParaRPr>
          </a:p>
          <a:p>
            <a:pPr>
              <a:defRPr/>
            </a:pPr>
            <a:r>
              <a:rPr lang="en-NZ">
                <a:solidFill>
                  <a:srgbClr val="5F5F5F"/>
                </a:solidFill>
                <a:latin typeface="Calibri" charset="0"/>
                <a:cs typeface="Times New Roman" charset="0"/>
              </a:rPr>
              <a:t>We will act to prevent arrangements between competitors that reduce competition, such as price-fixing, which harms consumers and the wider economy. </a:t>
            </a:r>
          </a:p>
          <a:p>
            <a:pPr>
              <a:defRPr/>
            </a:pPr>
            <a:endParaRPr lang="en-NZ">
              <a:solidFill>
                <a:srgbClr val="5F5F5F"/>
              </a:solidFill>
              <a:latin typeface="Calibri" charset="0"/>
              <a:cs typeface="Times New Roman" charset="0"/>
            </a:endParaRPr>
          </a:p>
          <a:p>
            <a:pPr>
              <a:defRPr/>
            </a:pPr>
            <a:r>
              <a:rPr lang="en-NZ">
                <a:solidFill>
                  <a:srgbClr val="5F5F5F"/>
                </a:solidFill>
                <a:latin typeface="Calibri" charset="0"/>
                <a:cs typeface="Times New Roman" charset="0"/>
              </a:rPr>
              <a:t>Our leniency programme is designed to destabilise cartels by offering immunity from prosecution for those who are the first to tell us about any cartel arrangements.</a:t>
            </a:r>
          </a:p>
          <a:p>
            <a:pPr>
              <a:defRPr/>
            </a:pPr>
            <a:endParaRPr lang="en-NZ">
              <a:solidFill>
                <a:srgbClr val="5F5F5F"/>
              </a:solidFill>
              <a:latin typeface="Calibri" charset="0"/>
              <a:cs typeface="Times New Roman" charset="0"/>
            </a:endParaRPr>
          </a:p>
        </p:txBody>
      </p:sp>
    </p:spTree>
    <p:extLst>
      <p:ext uri="{BB962C8B-B14F-4D97-AF65-F5344CB8AC3E}">
        <p14:creationId xmlns:p14="http://schemas.microsoft.com/office/powerpoint/2010/main" val="311756141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ommerce Act messages 2">
    <p:spTree>
      <p:nvGrpSpPr>
        <p:cNvPr id="1" name=""/>
        <p:cNvGrpSpPr/>
        <p:nvPr/>
      </p:nvGrpSpPr>
      <p:grpSpPr>
        <a:xfrm>
          <a:off x="0" y="0"/>
          <a:ext cx="0" cy="0"/>
          <a:chOff x="0" y="0"/>
          <a:chExt cx="0" cy="0"/>
        </a:xfrm>
      </p:grpSpPr>
      <p:pic>
        <p:nvPicPr>
          <p:cNvPr id="2" name="Picture 9" descr="comcom2.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62800" y="5943600"/>
            <a:ext cx="2170113"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a:spLocks noChangeArrowheads="1"/>
          </p:cNvSpPr>
          <p:nvPr userDrawn="1"/>
        </p:nvSpPr>
        <p:spPr bwMode="auto">
          <a:xfrm>
            <a:off x="488950" y="547688"/>
            <a:ext cx="8856663" cy="461962"/>
          </a:xfrm>
          <a:prstGeom prst="rect">
            <a:avLst/>
          </a:prstGeom>
          <a:noFill/>
          <a:ln>
            <a:noFill/>
          </a:ln>
          <a:extLst/>
        </p:spPr>
        <p:txBody>
          <a:bodyPr anchor="ctr">
            <a:spAutoFit/>
          </a:bodyPr>
          <a:lstStyle>
            <a:lvl1pPr eaLnBrk="0" hangingPunct="0">
              <a:defRPr sz="2400">
                <a:solidFill>
                  <a:schemeClr val="tx1"/>
                </a:solidFill>
                <a:latin typeface="Arial" charset="0"/>
                <a:ea typeface="ＭＳ Ｐゴシック" pitchFamily="-65" charset="-128"/>
              </a:defRPr>
            </a:lvl1pPr>
            <a:lvl2pPr marL="37931725" indent="-37474525" eaLnBrk="0" hangingPunct="0">
              <a:defRPr sz="2400">
                <a:solidFill>
                  <a:schemeClr val="tx1"/>
                </a:solidFill>
                <a:latin typeface="Arial" charset="0"/>
                <a:ea typeface="ＭＳ Ｐゴシック" pitchFamily="-65" charset="-128"/>
              </a:defRPr>
            </a:lvl2pPr>
            <a:lvl3pPr eaLnBrk="0" hangingPunct="0">
              <a:defRPr sz="2400">
                <a:solidFill>
                  <a:schemeClr val="tx1"/>
                </a:solidFill>
                <a:latin typeface="Arial" charset="0"/>
                <a:ea typeface="ＭＳ Ｐゴシック" pitchFamily="-65" charset="-128"/>
              </a:defRPr>
            </a:lvl3pPr>
            <a:lvl4pPr eaLnBrk="0" hangingPunct="0">
              <a:defRPr sz="2400">
                <a:solidFill>
                  <a:schemeClr val="tx1"/>
                </a:solidFill>
                <a:latin typeface="Arial" charset="0"/>
                <a:ea typeface="ＭＳ Ｐゴシック" pitchFamily="-65" charset="-128"/>
              </a:defRPr>
            </a:lvl4pPr>
            <a:lvl5pPr eaLnBrk="0" hangingPunct="0">
              <a:defRPr sz="2400">
                <a:solidFill>
                  <a:schemeClr val="tx1"/>
                </a:solidFill>
                <a:latin typeface="Arial" charset="0"/>
                <a:ea typeface="ＭＳ Ｐゴシック" pitchFamily="-65" charset="-128"/>
              </a:defRPr>
            </a:lvl5pPr>
            <a:lvl6pPr marL="457200" eaLnBrk="0" fontAlgn="base" hangingPunct="0">
              <a:spcBef>
                <a:spcPct val="0"/>
              </a:spcBef>
              <a:spcAft>
                <a:spcPct val="0"/>
              </a:spcAft>
              <a:defRPr sz="2400">
                <a:solidFill>
                  <a:schemeClr val="tx1"/>
                </a:solidFill>
                <a:latin typeface="Arial" charset="0"/>
                <a:ea typeface="ＭＳ Ｐゴシック" pitchFamily="-65" charset="-128"/>
              </a:defRPr>
            </a:lvl6pPr>
            <a:lvl7pPr marL="914400" eaLnBrk="0" fontAlgn="base" hangingPunct="0">
              <a:spcBef>
                <a:spcPct val="0"/>
              </a:spcBef>
              <a:spcAft>
                <a:spcPct val="0"/>
              </a:spcAft>
              <a:defRPr sz="2400">
                <a:solidFill>
                  <a:schemeClr val="tx1"/>
                </a:solidFill>
                <a:latin typeface="Arial" charset="0"/>
                <a:ea typeface="ＭＳ Ｐゴシック" pitchFamily="-65" charset="-128"/>
              </a:defRPr>
            </a:lvl7pPr>
            <a:lvl8pPr marL="1371600" eaLnBrk="0" fontAlgn="base" hangingPunct="0">
              <a:spcBef>
                <a:spcPct val="0"/>
              </a:spcBef>
              <a:spcAft>
                <a:spcPct val="0"/>
              </a:spcAft>
              <a:defRPr sz="2400">
                <a:solidFill>
                  <a:schemeClr val="tx1"/>
                </a:solidFill>
                <a:latin typeface="Arial" charset="0"/>
                <a:ea typeface="ＭＳ Ｐゴシック" pitchFamily="-65" charset="-128"/>
              </a:defRPr>
            </a:lvl8pPr>
            <a:lvl9pPr marL="1828800" eaLnBrk="0" fontAlgn="base" hangingPunct="0">
              <a:spcBef>
                <a:spcPct val="0"/>
              </a:spcBef>
              <a:spcAft>
                <a:spcPct val="0"/>
              </a:spcAft>
              <a:defRPr sz="2400">
                <a:solidFill>
                  <a:schemeClr val="tx1"/>
                </a:solidFill>
                <a:latin typeface="Arial" charset="0"/>
                <a:ea typeface="ＭＳ Ｐゴシック" pitchFamily="-65" charset="-128"/>
              </a:defRPr>
            </a:lvl9pPr>
          </a:lstStyle>
          <a:p>
            <a:pPr eaLnBrk="1" hangingPunct="1">
              <a:defRPr/>
            </a:pPr>
            <a:r>
              <a:rPr lang="en-US" smtClean="0">
                <a:solidFill>
                  <a:srgbClr val="5F5F5F"/>
                </a:solidFill>
                <a:latin typeface="Calibri" pitchFamily="-65" charset="0"/>
              </a:rPr>
              <a:t>Commerce Act messages 2</a:t>
            </a:r>
          </a:p>
        </p:txBody>
      </p:sp>
      <p:cxnSp>
        <p:nvCxnSpPr>
          <p:cNvPr id="4" name="Straight Connector 3"/>
          <p:cNvCxnSpPr/>
          <p:nvPr userDrawn="1"/>
        </p:nvCxnSpPr>
        <p:spPr>
          <a:xfrm>
            <a:off x="0" y="1268413"/>
            <a:ext cx="9906000" cy="1587"/>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5" name="TextBox 4"/>
          <p:cNvSpPr txBox="1">
            <a:spLocks noChangeArrowheads="1"/>
          </p:cNvSpPr>
          <p:nvPr userDrawn="1"/>
        </p:nvSpPr>
        <p:spPr bwMode="auto">
          <a:xfrm>
            <a:off x="488950" y="1844675"/>
            <a:ext cx="8928100" cy="2586038"/>
          </a:xfrm>
          <a:prstGeom prst="rect">
            <a:avLst/>
          </a:prstGeom>
          <a:noFill/>
          <a:ln>
            <a:noFill/>
          </a:ln>
          <a:extLst/>
        </p:spPr>
        <p:txBody>
          <a:bodyPr>
            <a:spAutoFit/>
          </a:bodyPr>
          <a:lstStyle>
            <a:lvl1pPr eaLnBrk="0" hangingPunct="0">
              <a:defRPr sz="2400">
                <a:solidFill>
                  <a:schemeClr val="tx1"/>
                </a:solidFill>
                <a:latin typeface="Arial" charset="0"/>
                <a:ea typeface="ＭＳ Ｐゴシック" pitchFamily="-65" charset="-128"/>
              </a:defRPr>
            </a:lvl1pPr>
            <a:lvl2pPr marL="37931725" indent="-37474525" eaLnBrk="0" hangingPunct="0">
              <a:defRPr sz="2400">
                <a:solidFill>
                  <a:schemeClr val="tx1"/>
                </a:solidFill>
                <a:latin typeface="Arial" charset="0"/>
                <a:ea typeface="ＭＳ Ｐゴシック" pitchFamily="-65" charset="-128"/>
              </a:defRPr>
            </a:lvl2pPr>
            <a:lvl3pPr eaLnBrk="0" hangingPunct="0">
              <a:defRPr sz="2400">
                <a:solidFill>
                  <a:schemeClr val="tx1"/>
                </a:solidFill>
                <a:latin typeface="Arial" charset="0"/>
                <a:ea typeface="ＭＳ Ｐゴシック" pitchFamily="-65" charset="-128"/>
              </a:defRPr>
            </a:lvl3pPr>
            <a:lvl4pPr eaLnBrk="0" hangingPunct="0">
              <a:defRPr sz="2400">
                <a:solidFill>
                  <a:schemeClr val="tx1"/>
                </a:solidFill>
                <a:latin typeface="Arial" charset="0"/>
                <a:ea typeface="ＭＳ Ｐゴシック" pitchFamily="-65" charset="-128"/>
              </a:defRPr>
            </a:lvl4pPr>
            <a:lvl5pPr eaLnBrk="0" hangingPunct="0">
              <a:defRPr sz="2400">
                <a:solidFill>
                  <a:schemeClr val="tx1"/>
                </a:solidFill>
                <a:latin typeface="Arial" charset="0"/>
                <a:ea typeface="ＭＳ Ｐゴシック" pitchFamily="-65" charset="-128"/>
              </a:defRPr>
            </a:lvl5pPr>
            <a:lvl6pPr marL="457200" eaLnBrk="0" fontAlgn="base" hangingPunct="0">
              <a:spcBef>
                <a:spcPct val="0"/>
              </a:spcBef>
              <a:spcAft>
                <a:spcPct val="0"/>
              </a:spcAft>
              <a:defRPr sz="2400">
                <a:solidFill>
                  <a:schemeClr val="tx1"/>
                </a:solidFill>
                <a:latin typeface="Arial" charset="0"/>
                <a:ea typeface="ＭＳ Ｐゴシック" pitchFamily="-65" charset="-128"/>
              </a:defRPr>
            </a:lvl6pPr>
            <a:lvl7pPr marL="914400" eaLnBrk="0" fontAlgn="base" hangingPunct="0">
              <a:spcBef>
                <a:spcPct val="0"/>
              </a:spcBef>
              <a:spcAft>
                <a:spcPct val="0"/>
              </a:spcAft>
              <a:defRPr sz="2400">
                <a:solidFill>
                  <a:schemeClr val="tx1"/>
                </a:solidFill>
                <a:latin typeface="Arial" charset="0"/>
                <a:ea typeface="ＭＳ Ｐゴシック" pitchFamily="-65" charset="-128"/>
              </a:defRPr>
            </a:lvl7pPr>
            <a:lvl8pPr marL="1371600" eaLnBrk="0" fontAlgn="base" hangingPunct="0">
              <a:spcBef>
                <a:spcPct val="0"/>
              </a:spcBef>
              <a:spcAft>
                <a:spcPct val="0"/>
              </a:spcAft>
              <a:defRPr sz="2400">
                <a:solidFill>
                  <a:schemeClr val="tx1"/>
                </a:solidFill>
                <a:latin typeface="Arial" charset="0"/>
                <a:ea typeface="ＭＳ Ｐゴシック" pitchFamily="-65" charset="-128"/>
              </a:defRPr>
            </a:lvl8pPr>
            <a:lvl9pPr marL="1828800" eaLnBrk="0" fontAlgn="base" hangingPunct="0">
              <a:spcBef>
                <a:spcPct val="0"/>
              </a:spcBef>
              <a:spcAft>
                <a:spcPct val="0"/>
              </a:spcAft>
              <a:defRPr sz="2400">
                <a:solidFill>
                  <a:schemeClr val="tx1"/>
                </a:solidFill>
                <a:latin typeface="Arial" charset="0"/>
                <a:ea typeface="ＭＳ Ｐゴシック" pitchFamily="-65" charset="-128"/>
              </a:defRPr>
            </a:lvl9pPr>
          </a:lstStyle>
          <a:p>
            <a:pPr>
              <a:defRPr/>
            </a:pPr>
            <a:r>
              <a:rPr lang="en-NZ" sz="1800" smtClean="0">
                <a:solidFill>
                  <a:srgbClr val="5F5F5F"/>
                </a:solidFill>
                <a:latin typeface="Calibri" pitchFamily="-65" charset="0"/>
                <a:cs typeface="Times New Roman" pitchFamily="-65" charset="0"/>
              </a:rPr>
              <a:t>The Commission usually succeeds in obtaining significant court-imposed penalties against companies that engage in anti-competitive conduct directed at New Zealand consumers. </a:t>
            </a:r>
          </a:p>
          <a:p>
            <a:pPr>
              <a:defRPr/>
            </a:pPr>
            <a:endParaRPr lang="en-NZ" sz="1800" smtClean="0">
              <a:solidFill>
                <a:srgbClr val="5F5F5F"/>
              </a:solidFill>
              <a:latin typeface="Calibri" pitchFamily="-65" charset="0"/>
              <a:cs typeface="Times New Roman" pitchFamily="-65" charset="0"/>
            </a:endParaRPr>
          </a:p>
          <a:p>
            <a:pPr>
              <a:defRPr/>
            </a:pPr>
            <a:r>
              <a:rPr lang="en-NZ" sz="1800" smtClean="0">
                <a:solidFill>
                  <a:srgbClr val="5F5F5F"/>
                </a:solidFill>
                <a:latin typeface="Calibri" pitchFamily="-65" charset="0"/>
                <a:cs typeface="Times New Roman" pitchFamily="-65" charset="0"/>
              </a:rPr>
              <a:t>It is often more timely and cost effective to stop harmful business conduct and achieve appropriate compensation for consumers through settlements, rather than through the courts. </a:t>
            </a:r>
          </a:p>
          <a:p>
            <a:pPr>
              <a:defRPr/>
            </a:pPr>
            <a:endParaRPr lang="en-NZ" sz="1800" smtClean="0">
              <a:solidFill>
                <a:srgbClr val="5F5F5F"/>
              </a:solidFill>
              <a:latin typeface="Calibri" pitchFamily="-65" charset="0"/>
              <a:cs typeface="Times New Roman" pitchFamily="-65" charset="0"/>
            </a:endParaRPr>
          </a:p>
          <a:p>
            <a:pPr>
              <a:defRPr/>
            </a:pPr>
            <a:r>
              <a:rPr lang="en-NZ" sz="1800" smtClean="0">
                <a:solidFill>
                  <a:srgbClr val="5F5F5F"/>
                </a:solidFill>
                <a:latin typeface="Calibri" pitchFamily="-65" charset="0"/>
                <a:cs typeface="Times New Roman" pitchFamily="-65" charset="0"/>
              </a:rPr>
              <a:t>Businesses need to ensure that their staff comply with the Commerce Act, as breaches of the Act can cost the company both in penalties and damaged reputation.</a:t>
            </a:r>
          </a:p>
        </p:txBody>
      </p:sp>
    </p:spTree>
    <p:extLst>
      <p:ext uri="{BB962C8B-B14F-4D97-AF65-F5344CB8AC3E}">
        <p14:creationId xmlns:p14="http://schemas.microsoft.com/office/powerpoint/2010/main" val="279345639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elecommunications Act messages">
    <p:spTree>
      <p:nvGrpSpPr>
        <p:cNvPr id="1" name=""/>
        <p:cNvGrpSpPr/>
        <p:nvPr/>
      </p:nvGrpSpPr>
      <p:grpSpPr>
        <a:xfrm>
          <a:off x="0" y="0"/>
          <a:ext cx="0" cy="0"/>
          <a:chOff x="0" y="0"/>
          <a:chExt cx="0" cy="0"/>
        </a:xfrm>
      </p:grpSpPr>
      <p:pic>
        <p:nvPicPr>
          <p:cNvPr id="2" name="Picture 9" descr="comcom2.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62800" y="5943600"/>
            <a:ext cx="2170113"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a:spLocks noChangeArrowheads="1"/>
          </p:cNvSpPr>
          <p:nvPr userDrawn="1"/>
        </p:nvSpPr>
        <p:spPr bwMode="auto">
          <a:xfrm>
            <a:off x="488950" y="547688"/>
            <a:ext cx="8856663" cy="461962"/>
          </a:xfrm>
          <a:prstGeom prst="rect">
            <a:avLst/>
          </a:prstGeom>
          <a:noFill/>
          <a:ln>
            <a:noFill/>
          </a:ln>
          <a:extLst/>
        </p:spPr>
        <p:txBody>
          <a:bodyPr anchor="ctr">
            <a:spAutoFit/>
          </a:bodyPr>
          <a:lstStyle>
            <a:lvl1pPr eaLnBrk="0" hangingPunct="0">
              <a:defRPr sz="2400">
                <a:solidFill>
                  <a:schemeClr val="tx1"/>
                </a:solidFill>
                <a:latin typeface="Arial" charset="0"/>
                <a:ea typeface="ＭＳ Ｐゴシック" pitchFamily="-65" charset="-128"/>
              </a:defRPr>
            </a:lvl1pPr>
            <a:lvl2pPr marL="37931725" indent="-37474525" eaLnBrk="0" hangingPunct="0">
              <a:defRPr sz="2400">
                <a:solidFill>
                  <a:schemeClr val="tx1"/>
                </a:solidFill>
                <a:latin typeface="Arial" charset="0"/>
                <a:ea typeface="ＭＳ Ｐゴシック" pitchFamily="-65" charset="-128"/>
              </a:defRPr>
            </a:lvl2pPr>
            <a:lvl3pPr eaLnBrk="0" hangingPunct="0">
              <a:defRPr sz="2400">
                <a:solidFill>
                  <a:schemeClr val="tx1"/>
                </a:solidFill>
                <a:latin typeface="Arial" charset="0"/>
                <a:ea typeface="ＭＳ Ｐゴシック" pitchFamily="-65" charset="-128"/>
              </a:defRPr>
            </a:lvl3pPr>
            <a:lvl4pPr eaLnBrk="0" hangingPunct="0">
              <a:defRPr sz="2400">
                <a:solidFill>
                  <a:schemeClr val="tx1"/>
                </a:solidFill>
                <a:latin typeface="Arial" charset="0"/>
                <a:ea typeface="ＭＳ Ｐゴシック" pitchFamily="-65" charset="-128"/>
              </a:defRPr>
            </a:lvl4pPr>
            <a:lvl5pPr eaLnBrk="0" hangingPunct="0">
              <a:defRPr sz="2400">
                <a:solidFill>
                  <a:schemeClr val="tx1"/>
                </a:solidFill>
                <a:latin typeface="Arial" charset="0"/>
                <a:ea typeface="ＭＳ Ｐゴシック" pitchFamily="-65" charset="-128"/>
              </a:defRPr>
            </a:lvl5pPr>
            <a:lvl6pPr marL="457200" eaLnBrk="0" fontAlgn="base" hangingPunct="0">
              <a:spcBef>
                <a:spcPct val="0"/>
              </a:spcBef>
              <a:spcAft>
                <a:spcPct val="0"/>
              </a:spcAft>
              <a:defRPr sz="2400">
                <a:solidFill>
                  <a:schemeClr val="tx1"/>
                </a:solidFill>
                <a:latin typeface="Arial" charset="0"/>
                <a:ea typeface="ＭＳ Ｐゴシック" pitchFamily="-65" charset="-128"/>
              </a:defRPr>
            </a:lvl6pPr>
            <a:lvl7pPr marL="914400" eaLnBrk="0" fontAlgn="base" hangingPunct="0">
              <a:spcBef>
                <a:spcPct val="0"/>
              </a:spcBef>
              <a:spcAft>
                <a:spcPct val="0"/>
              </a:spcAft>
              <a:defRPr sz="2400">
                <a:solidFill>
                  <a:schemeClr val="tx1"/>
                </a:solidFill>
                <a:latin typeface="Arial" charset="0"/>
                <a:ea typeface="ＭＳ Ｐゴシック" pitchFamily="-65" charset="-128"/>
              </a:defRPr>
            </a:lvl7pPr>
            <a:lvl8pPr marL="1371600" eaLnBrk="0" fontAlgn="base" hangingPunct="0">
              <a:spcBef>
                <a:spcPct val="0"/>
              </a:spcBef>
              <a:spcAft>
                <a:spcPct val="0"/>
              </a:spcAft>
              <a:defRPr sz="2400">
                <a:solidFill>
                  <a:schemeClr val="tx1"/>
                </a:solidFill>
                <a:latin typeface="Arial" charset="0"/>
                <a:ea typeface="ＭＳ Ｐゴシック" pitchFamily="-65" charset="-128"/>
              </a:defRPr>
            </a:lvl8pPr>
            <a:lvl9pPr marL="1828800" eaLnBrk="0" fontAlgn="base" hangingPunct="0">
              <a:spcBef>
                <a:spcPct val="0"/>
              </a:spcBef>
              <a:spcAft>
                <a:spcPct val="0"/>
              </a:spcAft>
              <a:defRPr sz="2400">
                <a:solidFill>
                  <a:schemeClr val="tx1"/>
                </a:solidFill>
                <a:latin typeface="Arial" charset="0"/>
                <a:ea typeface="ＭＳ Ｐゴシック" pitchFamily="-65" charset="-128"/>
              </a:defRPr>
            </a:lvl9pPr>
          </a:lstStyle>
          <a:p>
            <a:pPr eaLnBrk="1" hangingPunct="1">
              <a:defRPr/>
            </a:pPr>
            <a:r>
              <a:rPr lang="en-US" smtClean="0">
                <a:solidFill>
                  <a:srgbClr val="5F5F5F"/>
                </a:solidFill>
                <a:latin typeface="Calibri" pitchFamily="-65" charset="0"/>
              </a:rPr>
              <a:t>Telecommunications Act messages</a:t>
            </a:r>
          </a:p>
        </p:txBody>
      </p:sp>
      <p:cxnSp>
        <p:nvCxnSpPr>
          <p:cNvPr id="4" name="Straight Connector 3"/>
          <p:cNvCxnSpPr/>
          <p:nvPr userDrawn="1"/>
        </p:nvCxnSpPr>
        <p:spPr>
          <a:xfrm>
            <a:off x="0" y="1268413"/>
            <a:ext cx="9906000" cy="1587"/>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5" name="TextBox 4"/>
          <p:cNvSpPr txBox="1">
            <a:spLocks noChangeArrowheads="1"/>
          </p:cNvSpPr>
          <p:nvPr userDrawn="1"/>
        </p:nvSpPr>
        <p:spPr bwMode="auto">
          <a:xfrm>
            <a:off x="488950" y="1844675"/>
            <a:ext cx="8928100" cy="3694113"/>
          </a:xfrm>
          <a:prstGeom prst="rect">
            <a:avLst/>
          </a:prstGeom>
          <a:noFill/>
          <a:ln>
            <a:noFill/>
          </a:ln>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defRPr/>
            </a:pPr>
            <a:r>
              <a:rPr lang="en-NZ">
                <a:solidFill>
                  <a:srgbClr val="5F5F5F"/>
                </a:solidFill>
                <a:latin typeface="Calibri" charset="0"/>
                <a:cs typeface="Times New Roman" charset="0"/>
              </a:rPr>
              <a:t>A competitive telecommunications sector underpins economic growth and productivity. The Telecommunications Act focuses on promoting competition for the benefit of end users – both businesses and consumers.</a:t>
            </a:r>
          </a:p>
          <a:p>
            <a:pPr>
              <a:defRPr/>
            </a:pPr>
            <a:endParaRPr lang="en-NZ">
              <a:solidFill>
                <a:srgbClr val="5F5F5F"/>
              </a:solidFill>
              <a:latin typeface="Calibri" charset="0"/>
              <a:cs typeface="Times New Roman" charset="0"/>
            </a:endParaRPr>
          </a:p>
          <a:p>
            <a:pPr>
              <a:defRPr/>
            </a:pPr>
            <a:r>
              <a:rPr lang="en-NZ">
                <a:solidFill>
                  <a:srgbClr val="5F5F5F"/>
                </a:solidFill>
                <a:latin typeface="Calibri" charset="0"/>
                <a:cs typeface="Times New Roman" charset="0"/>
              </a:rPr>
              <a:t>We regulate access to monopoly networks to enable new participants to enter into the telecommunications markets. New entry into telecommunications markets supports increased competition. We also review existing regulation to see whether it should be removed where competition is occurring. </a:t>
            </a:r>
          </a:p>
          <a:p>
            <a:pPr>
              <a:defRPr/>
            </a:pPr>
            <a:endParaRPr lang="en-NZ">
              <a:solidFill>
                <a:srgbClr val="5F5F5F"/>
              </a:solidFill>
              <a:latin typeface="Calibri" charset="0"/>
              <a:cs typeface="Times New Roman" charset="0"/>
            </a:endParaRPr>
          </a:p>
          <a:p>
            <a:pPr>
              <a:defRPr/>
            </a:pPr>
            <a:r>
              <a:rPr lang="en-NZ">
                <a:solidFill>
                  <a:srgbClr val="5F5F5F"/>
                </a:solidFill>
                <a:latin typeface="Calibri" charset="0"/>
                <a:cs typeface="Times New Roman" charset="0"/>
              </a:rPr>
              <a:t>We are very open in all of our consultation processes and engagement with the telecommunications industry. As well as through formal consultation processes, we actively engage with the industry to ensure that we are up to date with current technology and market developments. </a:t>
            </a:r>
          </a:p>
        </p:txBody>
      </p:sp>
    </p:spTree>
    <p:extLst>
      <p:ext uri="{BB962C8B-B14F-4D97-AF65-F5344CB8AC3E}">
        <p14:creationId xmlns:p14="http://schemas.microsoft.com/office/powerpoint/2010/main" val="197678094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Part 4 messages 1">
    <p:spTree>
      <p:nvGrpSpPr>
        <p:cNvPr id="1" name=""/>
        <p:cNvGrpSpPr/>
        <p:nvPr/>
      </p:nvGrpSpPr>
      <p:grpSpPr>
        <a:xfrm>
          <a:off x="0" y="0"/>
          <a:ext cx="0" cy="0"/>
          <a:chOff x="0" y="0"/>
          <a:chExt cx="0" cy="0"/>
        </a:xfrm>
      </p:grpSpPr>
      <p:pic>
        <p:nvPicPr>
          <p:cNvPr id="2" name="Picture 9" descr="comcom2.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62800" y="5943600"/>
            <a:ext cx="2170113"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a:spLocks noChangeArrowheads="1"/>
          </p:cNvSpPr>
          <p:nvPr userDrawn="1"/>
        </p:nvSpPr>
        <p:spPr bwMode="auto">
          <a:xfrm>
            <a:off x="488950" y="547688"/>
            <a:ext cx="8856663" cy="461962"/>
          </a:xfrm>
          <a:prstGeom prst="rect">
            <a:avLst/>
          </a:prstGeom>
          <a:noFill/>
          <a:ln>
            <a:noFill/>
          </a:ln>
          <a:extLst/>
        </p:spPr>
        <p:txBody>
          <a:bodyPr anchor="ctr">
            <a:spAutoFit/>
          </a:bodyPr>
          <a:lstStyle>
            <a:lvl1pPr eaLnBrk="0" hangingPunct="0">
              <a:defRPr sz="2400">
                <a:solidFill>
                  <a:schemeClr val="tx1"/>
                </a:solidFill>
                <a:latin typeface="Arial" charset="0"/>
                <a:ea typeface="ＭＳ Ｐゴシック" pitchFamily="-65" charset="-128"/>
              </a:defRPr>
            </a:lvl1pPr>
            <a:lvl2pPr marL="37931725" indent="-37474525" eaLnBrk="0" hangingPunct="0">
              <a:defRPr sz="2400">
                <a:solidFill>
                  <a:schemeClr val="tx1"/>
                </a:solidFill>
                <a:latin typeface="Arial" charset="0"/>
                <a:ea typeface="ＭＳ Ｐゴシック" pitchFamily="-65" charset="-128"/>
              </a:defRPr>
            </a:lvl2pPr>
            <a:lvl3pPr eaLnBrk="0" hangingPunct="0">
              <a:defRPr sz="2400">
                <a:solidFill>
                  <a:schemeClr val="tx1"/>
                </a:solidFill>
                <a:latin typeface="Arial" charset="0"/>
                <a:ea typeface="ＭＳ Ｐゴシック" pitchFamily="-65" charset="-128"/>
              </a:defRPr>
            </a:lvl3pPr>
            <a:lvl4pPr eaLnBrk="0" hangingPunct="0">
              <a:defRPr sz="2400">
                <a:solidFill>
                  <a:schemeClr val="tx1"/>
                </a:solidFill>
                <a:latin typeface="Arial" charset="0"/>
                <a:ea typeface="ＭＳ Ｐゴシック" pitchFamily="-65" charset="-128"/>
              </a:defRPr>
            </a:lvl4pPr>
            <a:lvl5pPr eaLnBrk="0" hangingPunct="0">
              <a:defRPr sz="2400">
                <a:solidFill>
                  <a:schemeClr val="tx1"/>
                </a:solidFill>
                <a:latin typeface="Arial" charset="0"/>
                <a:ea typeface="ＭＳ Ｐゴシック" pitchFamily="-65" charset="-128"/>
              </a:defRPr>
            </a:lvl5pPr>
            <a:lvl6pPr marL="457200" eaLnBrk="0" fontAlgn="base" hangingPunct="0">
              <a:spcBef>
                <a:spcPct val="0"/>
              </a:spcBef>
              <a:spcAft>
                <a:spcPct val="0"/>
              </a:spcAft>
              <a:defRPr sz="2400">
                <a:solidFill>
                  <a:schemeClr val="tx1"/>
                </a:solidFill>
                <a:latin typeface="Arial" charset="0"/>
                <a:ea typeface="ＭＳ Ｐゴシック" pitchFamily="-65" charset="-128"/>
              </a:defRPr>
            </a:lvl6pPr>
            <a:lvl7pPr marL="914400" eaLnBrk="0" fontAlgn="base" hangingPunct="0">
              <a:spcBef>
                <a:spcPct val="0"/>
              </a:spcBef>
              <a:spcAft>
                <a:spcPct val="0"/>
              </a:spcAft>
              <a:defRPr sz="2400">
                <a:solidFill>
                  <a:schemeClr val="tx1"/>
                </a:solidFill>
                <a:latin typeface="Arial" charset="0"/>
                <a:ea typeface="ＭＳ Ｐゴシック" pitchFamily="-65" charset="-128"/>
              </a:defRPr>
            </a:lvl7pPr>
            <a:lvl8pPr marL="1371600" eaLnBrk="0" fontAlgn="base" hangingPunct="0">
              <a:spcBef>
                <a:spcPct val="0"/>
              </a:spcBef>
              <a:spcAft>
                <a:spcPct val="0"/>
              </a:spcAft>
              <a:defRPr sz="2400">
                <a:solidFill>
                  <a:schemeClr val="tx1"/>
                </a:solidFill>
                <a:latin typeface="Arial" charset="0"/>
                <a:ea typeface="ＭＳ Ｐゴシック" pitchFamily="-65" charset="-128"/>
              </a:defRPr>
            </a:lvl8pPr>
            <a:lvl9pPr marL="1828800" eaLnBrk="0" fontAlgn="base" hangingPunct="0">
              <a:spcBef>
                <a:spcPct val="0"/>
              </a:spcBef>
              <a:spcAft>
                <a:spcPct val="0"/>
              </a:spcAft>
              <a:defRPr sz="2400">
                <a:solidFill>
                  <a:schemeClr val="tx1"/>
                </a:solidFill>
                <a:latin typeface="Arial" charset="0"/>
                <a:ea typeface="ＭＳ Ｐゴシック" pitchFamily="-65" charset="-128"/>
              </a:defRPr>
            </a:lvl9pPr>
          </a:lstStyle>
          <a:p>
            <a:pPr eaLnBrk="1" hangingPunct="1">
              <a:defRPr/>
            </a:pPr>
            <a:r>
              <a:rPr lang="en-US" smtClean="0">
                <a:solidFill>
                  <a:srgbClr val="5F5F5F"/>
                </a:solidFill>
                <a:latin typeface="Calibri" pitchFamily="-65" charset="0"/>
              </a:rPr>
              <a:t>Part 4 messages 1</a:t>
            </a:r>
          </a:p>
        </p:txBody>
      </p:sp>
      <p:cxnSp>
        <p:nvCxnSpPr>
          <p:cNvPr id="4" name="Straight Connector 3"/>
          <p:cNvCxnSpPr/>
          <p:nvPr userDrawn="1"/>
        </p:nvCxnSpPr>
        <p:spPr>
          <a:xfrm>
            <a:off x="0" y="260350"/>
            <a:ext cx="9906000" cy="1588"/>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userDrawn="1"/>
        </p:nvCxnSpPr>
        <p:spPr>
          <a:xfrm>
            <a:off x="0" y="1268413"/>
            <a:ext cx="9906000" cy="1587"/>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6" name="TextBox 5"/>
          <p:cNvSpPr txBox="1">
            <a:spLocks noChangeArrowheads="1"/>
          </p:cNvSpPr>
          <p:nvPr userDrawn="1"/>
        </p:nvSpPr>
        <p:spPr bwMode="auto">
          <a:xfrm>
            <a:off x="488950" y="1844675"/>
            <a:ext cx="8928100" cy="2862263"/>
          </a:xfrm>
          <a:prstGeom prst="rect">
            <a:avLst/>
          </a:prstGeom>
          <a:noFill/>
          <a:ln>
            <a:noFill/>
          </a:ln>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defRPr/>
            </a:pPr>
            <a:r>
              <a:rPr lang="en-NZ">
                <a:solidFill>
                  <a:srgbClr val="5F5F5F"/>
                </a:solidFill>
                <a:latin typeface="Calibri" charset="0"/>
                <a:cs typeface="Times New Roman" charset="0"/>
              </a:rPr>
              <a:t>Under Part 4 of the Commerce Act we regulate markets where there is little or no competition and little prospect of future competition. The monopoly services we regulate involve infrastructure that is central to the effective functioning of New Zealand’s economy. We are focused on the long term because investment in the major infrastructure that we regulate is long term in nature.  </a:t>
            </a:r>
          </a:p>
          <a:p>
            <a:pPr>
              <a:defRPr/>
            </a:pPr>
            <a:endParaRPr lang="en-NZ">
              <a:solidFill>
                <a:srgbClr val="5F5F5F"/>
              </a:solidFill>
              <a:latin typeface="Calibri" charset="0"/>
              <a:cs typeface="Times New Roman" charset="0"/>
            </a:endParaRPr>
          </a:p>
          <a:p>
            <a:pPr>
              <a:defRPr/>
            </a:pPr>
            <a:r>
              <a:rPr lang="en-NZ">
                <a:solidFill>
                  <a:srgbClr val="5F5F5F"/>
                </a:solidFill>
                <a:latin typeface="Calibri" charset="0"/>
                <a:cs typeface="Times New Roman" charset="0"/>
              </a:rPr>
              <a:t>Through regulation of monopoly businesses we aim to ensure there is an appropriate balance between providing incentives for suppliers to invest in their regulated services, and ensuring that consumers and businesses are being charged prices that are better aligned with the cost of the services they receive.</a:t>
            </a:r>
          </a:p>
        </p:txBody>
      </p:sp>
    </p:spTree>
    <p:extLst>
      <p:ext uri="{BB962C8B-B14F-4D97-AF65-F5344CB8AC3E}">
        <p14:creationId xmlns:p14="http://schemas.microsoft.com/office/powerpoint/2010/main" val="239230634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Part 4 messages 2">
    <p:spTree>
      <p:nvGrpSpPr>
        <p:cNvPr id="1" name=""/>
        <p:cNvGrpSpPr/>
        <p:nvPr/>
      </p:nvGrpSpPr>
      <p:grpSpPr>
        <a:xfrm>
          <a:off x="0" y="0"/>
          <a:ext cx="0" cy="0"/>
          <a:chOff x="0" y="0"/>
          <a:chExt cx="0" cy="0"/>
        </a:xfrm>
      </p:grpSpPr>
      <p:pic>
        <p:nvPicPr>
          <p:cNvPr id="2" name="Picture 9" descr="comcom2.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62800" y="5943600"/>
            <a:ext cx="2170113"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a:spLocks noChangeArrowheads="1"/>
          </p:cNvSpPr>
          <p:nvPr userDrawn="1"/>
        </p:nvSpPr>
        <p:spPr bwMode="auto">
          <a:xfrm>
            <a:off x="488950" y="547688"/>
            <a:ext cx="8856663" cy="461962"/>
          </a:xfrm>
          <a:prstGeom prst="rect">
            <a:avLst/>
          </a:prstGeom>
          <a:noFill/>
          <a:ln>
            <a:noFill/>
          </a:ln>
          <a:extLst/>
        </p:spPr>
        <p:txBody>
          <a:bodyPr anchor="ctr">
            <a:spAutoFit/>
          </a:bodyPr>
          <a:lstStyle>
            <a:lvl1pPr eaLnBrk="0" hangingPunct="0">
              <a:defRPr sz="2400">
                <a:solidFill>
                  <a:schemeClr val="tx1"/>
                </a:solidFill>
                <a:latin typeface="Arial" charset="0"/>
                <a:ea typeface="ＭＳ Ｐゴシック" pitchFamily="-65" charset="-128"/>
              </a:defRPr>
            </a:lvl1pPr>
            <a:lvl2pPr marL="37931725" indent="-37474525" eaLnBrk="0" hangingPunct="0">
              <a:defRPr sz="2400">
                <a:solidFill>
                  <a:schemeClr val="tx1"/>
                </a:solidFill>
                <a:latin typeface="Arial" charset="0"/>
                <a:ea typeface="ＭＳ Ｐゴシック" pitchFamily="-65" charset="-128"/>
              </a:defRPr>
            </a:lvl2pPr>
            <a:lvl3pPr eaLnBrk="0" hangingPunct="0">
              <a:defRPr sz="2400">
                <a:solidFill>
                  <a:schemeClr val="tx1"/>
                </a:solidFill>
                <a:latin typeface="Arial" charset="0"/>
                <a:ea typeface="ＭＳ Ｐゴシック" pitchFamily="-65" charset="-128"/>
              </a:defRPr>
            </a:lvl3pPr>
            <a:lvl4pPr eaLnBrk="0" hangingPunct="0">
              <a:defRPr sz="2400">
                <a:solidFill>
                  <a:schemeClr val="tx1"/>
                </a:solidFill>
                <a:latin typeface="Arial" charset="0"/>
                <a:ea typeface="ＭＳ Ｐゴシック" pitchFamily="-65" charset="-128"/>
              </a:defRPr>
            </a:lvl4pPr>
            <a:lvl5pPr eaLnBrk="0" hangingPunct="0">
              <a:defRPr sz="2400">
                <a:solidFill>
                  <a:schemeClr val="tx1"/>
                </a:solidFill>
                <a:latin typeface="Arial" charset="0"/>
                <a:ea typeface="ＭＳ Ｐゴシック" pitchFamily="-65" charset="-128"/>
              </a:defRPr>
            </a:lvl5pPr>
            <a:lvl6pPr marL="457200" eaLnBrk="0" fontAlgn="base" hangingPunct="0">
              <a:spcBef>
                <a:spcPct val="0"/>
              </a:spcBef>
              <a:spcAft>
                <a:spcPct val="0"/>
              </a:spcAft>
              <a:defRPr sz="2400">
                <a:solidFill>
                  <a:schemeClr val="tx1"/>
                </a:solidFill>
                <a:latin typeface="Arial" charset="0"/>
                <a:ea typeface="ＭＳ Ｐゴシック" pitchFamily="-65" charset="-128"/>
              </a:defRPr>
            </a:lvl6pPr>
            <a:lvl7pPr marL="914400" eaLnBrk="0" fontAlgn="base" hangingPunct="0">
              <a:spcBef>
                <a:spcPct val="0"/>
              </a:spcBef>
              <a:spcAft>
                <a:spcPct val="0"/>
              </a:spcAft>
              <a:defRPr sz="2400">
                <a:solidFill>
                  <a:schemeClr val="tx1"/>
                </a:solidFill>
                <a:latin typeface="Arial" charset="0"/>
                <a:ea typeface="ＭＳ Ｐゴシック" pitchFamily="-65" charset="-128"/>
              </a:defRPr>
            </a:lvl7pPr>
            <a:lvl8pPr marL="1371600" eaLnBrk="0" fontAlgn="base" hangingPunct="0">
              <a:spcBef>
                <a:spcPct val="0"/>
              </a:spcBef>
              <a:spcAft>
                <a:spcPct val="0"/>
              </a:spcAft>
              <a:defRPr sz="2400">
                <a:solidFill>
                  <a:schemeClr val="tx1"/>
                </a:solidFill>
                <a:latin typeface="Arial" charset="0"/>
                <a:ea typeface="ＭＳ Ｐゴシック" pitchFamily="-65" charset="-128"/>
              </a:defRPr>
            </a:lvl8pPr>
            <a:lvl9pPr marL="1828800" eaLnBrk="0" fontAlgn="base" hangingPunct="0">
              <a:spcBef>
                <a:spcPct val="0"/>
              </a:spcBef>
              <a:spcAft>
                <a:spcPct val="0"/>
              </a:spcAft>
              <a:defRPr sz="2400">
                <a:solidFill>
                  <a:schemeClr val="tx1"/>
                </a:solidFill>
                <a:latin typeface="Arial" charset="0"/>
                <a:ea typeface="ＭＳ Ｐゴシック" pitchFamily="-65" charset="-128"/>
              </a:defRPr>
            </a:lvl9pPr>
          </a:lstStyle>
          <a:p>
            <a:pPr eaLnBrk="1" hangingPunct="1">
              <a:defRPr/>
            </a:pPr>
            <a:r>
              <a:rPr lang="en-US" smtClean="0">
                <a:solidFill>
                  <a:srgbClr val="5F5F5F"/>
                </a:solidFill>
                <a:latin typeface="Calibri" pitchFamily="-65" charset="0"/>
              </a:rPr>
              <a:t>Part 4 messages 2</a:t>
            </a:r>
          </a:p>
        </p:txBody>
      </p:sp>
      <p:cxnSp>
        <p:nvCxnSpPr>
          <p:cNvPr id="4" name="Straight Connector 3"/>
          <p:cNvCxnSpPr/>
          <p:nvPr userDrawn="1"/>
        </p:nvCxnSpPr>
        <p:spPr>
          <a:xfrm>
            <a:off x="0" y="260350"/>
            <a:ext cx="9906000" cy="1588"/>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userDrawn="1"/>
        </p:nvCxnSpPr>
        <p:spPr>
          <a:xfrm>
            <a:off x="0" y="1268413"/>
            <a:ext cx="9906000" cy="1587"/>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6" name="TextBox 5"/>
          <p:cNvSpPr txBox="1">
            <a:spLocks noChangeArrowheads="1"/>
          </p:cNvSpPr>
          <p:nvPr userDrawn="1"/>
        </p:nvSpPr>
        <p:spPr bwMode="auto">
          <a:xfrm>
            <a:off x="488950" y="1844675"/>
            <a:ext cx="8928100" cy="2308225"/>
          </a:xfrm>
          <a:prstGeom prst="rect">
            <a:avLst/>
          </a:prstGeom>
          <a:noFill/>
          <a:ln>
            <a:noFill/>
          </a:ln>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defRPr/>
            </a:pPr>
            <a:r>
              <a:rPr lang="en-NZ">
                <a:solidFill>
                  <a:srgbClr val="5F5F5F"/>
                </a:solidFill>
                <a:latin typeface="Calibri" charset="0"/>
                <a:cs typeface="Times New Roman" charset="0"/>
              </a:rPr>
              <a:t>We aim to promote increased certainty for regulated businesses. Certainty will increase over time as the new regime is implemented and better understood. Input methodologies are one means of promoting certainty. Input methodologies set upfront rules and processes that we apply when we regulate. </a:t>
            </a:r>
          </a:p>
          <a:p>
            <a:pPr>
              <a:defRPr/>
            </a:pPr>
            <a:endParaRPr lang="en-NZ">
              <a:solidFill>
                <a:srgbClr val="5F5F5F"/>
              </a:solidFill>
              <a:latin typeface="Calibri" charset="0"/>
              <a:cs typeface="Times New Roman" charset="0"/>
            </a:endParaRPr>
          </a:p>
          <a:p>
            <a:pPr>
              <a:defRPr/>
            </a:pPr>
            <a:r>
              <a:rPr lang="en-NZ">
                <a:solidFill>
                  <a:srgbClr val="5F5F5F"/>
                </a:solidFill>
                <a:latin typeface="Calibri" charset="0"/>
                <a:cs typeface="Times New Roman" charset="0"/>
              </a:rPr>
              <a:t>We are very open in all of our consultation processes and engagement with industry. As well as formal consultation processes, we actively engage with the industry to ensure that we are up to date with current technology and market developments. </a:t>
            </a:r>
          </a:p>
        </p:txBody>
      </p:sp>
    </p:spTree>
    <p:extLst>
      <p:ext uri="{BB962C8B-B14F-4D97-AF65-F5344CB8AC3E}">
        <p14:creationId xmlns:p14="http://schemas.microsoft.com/office/powerpoint/2010/main" val="384407044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DIR Act messages">
    <p:spTree>
      <p:nvGrpSpPr>
        <p:cNvPr id="1" name=""/>
        <p:cNvGrpSpPr/>
        <p:nvPr/>
      </p:nvGrpSpPr>
      <p:grpSpPr>
        <a:xfrm>
          <a:off x="0" y="0"/>
          <a:ext cx="0" cy="0"/>
          <a:chOff x="0" y="0"/>
          <a:chExt cx="0" cy="0"/>
        </a:xfrm>
      </p:grpSpPr>
      <p:pic>
        <p:nvPicPr>
          <p:cNvPr id="2" name="Picture 9" descr="comcom2.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62800" y="5943600"/>
            <a:ext cx="2170113"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a:spLocks noChangeArrowheads="1"/>
          </p:cNvSpPr>
          <p:nvPr userDrawn="1"/>
        </p:nvSpPr>
        <p:spPr bwMode="auto">
          <a:xfrm>
            <a:off x="488950" y="547688"/>
            <a:ext cx="8856663" cy="461962"/>
          </a:xfrm>
          <a:prstGeom prst="rect">
            <a:avLst/>
          </a:prstGeom>
          <a:noFill/>
          <a:ln>
            <a:noFill/>
          </a:ln>
          <a:extLst/>
        </p:spPr>
        <p:txBody>
          <a:bodyPr anchor="ctr">
            <a:spAutoFit/>
          </a:bodyPr>
          <a:lstStyle>
            <a:lvl1pPr eaLnBrk="0" hangingPunct="0">
              <a:defRPr sz="2400">
                <a:solidFill>
                  <a:schemeClr val="tx1"/>
                </a:solidFill>
                <a:latin typeface="Arial" charset="0"/>
                <a:ea typeface="ＭＳ Ｐゴシック" pitchFamily="-65" charset="-128"/>
              </a:defRPr>
            </a:lvl1pPr>
            <a:lvl2pPr marL="37931725" indent="-37474525" eaLnBrk="0" hangingPunct="0">
              <a:defRPr sz="2400">
                <a:solidFill>
                  <a:schemeClr val="tx1"/>
                </a:solidFill>
                <a:latin typeface="Arial" charset="0"/>
                <a:ea typeface="ＭＳ Ｐゴシック" pitchFamily="-65" charset="-128"/>
              </a:defRPr>
            </a:lvl2pPr>
            <a:lvl3pPr eaLnBrk="0" hangingPunct="0">
              <a:defRPr sz="2400">
                <a:solidFill>
                  <a:schemeClr val="tx1"/>
                </a:solidFill>
                <a:latin typeface="Arial" charset="0"/>
                <a:ea typeface="ＭＳ Ｐゴシック" pitchFamily="-65" charset="-128"/>
              </a:defRPr>
            </a:lvl3pPr>
            <a:lvl4pPr eaLnBrk="0" hangingPunct="0">
              <a:defRPr sz="2400">
                <a:solidFill>
                  <a:schemeClr val="tx1"/>
                </a:solidFill>
                <a:latin typeface="Arial" charset="0"/>
                <a:ea typeface="ＭＳ Ｐゴシック" pitchFamily="-65" charset="-128"/>
              </a:defRPr>
            </a:lvl4pPr>
            <a:lvl5pPr eaLnBrk="0" hangingPunct="0">
              <a:defRPr sz="2400">
                <a:solidFill>
                  <a:schemeClr val="tx1"/>
                </a:solidFill>
                <a:latin typeface="Arial" charset="0"/>
                <a:ea typeface="ＭＳ Ｐゴシック" pitchFamily="-65" charset="-128"/>
              </a:defRPr>
            </a:lvl5pPr>
            <a:lvl6pPr marL="457200" eaLnBrk="0" fontAlgn="base" hangingPunct="0">
              <a:spcBef>
                <a:spcPct val="0"/>
              </a:spcBef>
              <a:spcAft>
                <a:spcPct val="0"/>
              </a:spcAft>
              <a:defRPr sz="2400">
                <a:solidFill>
                  <a:schemeClr val="tx1"/>
                </a:solidFill>
                <a:latin typeface="Arial" charset="0"/>
                <a:ea typeface="ＭＳ Ｐゴシック" pitchFamily="-65" charset="-128"/>
              </a:defRPr>
            </a:lvl6pPr>
            <a:lvl7pPr marL="914400" eaLnBrk="0" fontAlgn="base" hangingPunct="0">
              <a:spcBef>
                <a:spcPct val="0"/>
              </a:spcBef>
              <a:spcAft>
                <a:spcPct val="0"/>
              </a:spcAft>
              <a:defRPr sz="2400">
                <a:solidFill>
                  <a:schemeClr val="tx1"/>
                </a:solidFill>
                <a:latin typeface="Arial" charset="0"/>
                <a:ea typeface="ＭＳ Ｐゴシック" pitchFamily="-65" charset="-128"/>
              </a:defRPr>
            </a:lvl7pPr>
            <a:lvl8pPr marL="1371600" eaLnBrk="0" fontAlgn="base" hangingPunct="0">
              <a:spcBef>
                <a:spcPct val="0"/>
              </a:spcBef>
              <a:spcAft>
                <a:spcPct val="0"/>
              </a:spcAft>
              <a:defRPr sz="2400">
                <a:solidFill>
                  <a:schemeClr val="tx1"/>
                </a:solidFill>
                <a:latin typeface="Arial" charset="0"/>
                <a:ea typeface="ＭＳ Ｐゴシック" pitchFamily="-65" charset="-128"/>
              </a:defRPr>
            </a:lvl8pPr>
            <a:lvl9pPr marL="1828800" eaLnBrk="0" fontAlgn="base" hangingPunct="0">
              <a:spcBef>
                <a:spcPct val="0"/>
              </a:spcBef>
              <a:spcAft>
                <a:spcPct val="0"/>
              </a:spcAft>
              <a:defRPr sz="2400">
                <a:solidFill>
                  <a:schemeClr val="tx1"/>
                </a:solidFill>
                <a:latin typeface="Arial" charset="0"/>
                <a:ea typeface="ＭＳ Ｐゴシック" pitchFamily="-65" charset="-128"/>
              </a:defRPr>
            </a:lvl9pPr>
          </a:lstStyle>
          <a:p>
            <a:pPr eaLnBrk="1" hangingPunct="1">
              <a:defRPr/>
            </a:pPr>
            <a:r>
              <a:rPr lang="en-US" smtClean="0">
                <a:solidFill>
                  <a:srgbClr val="5F5F5F"/>
                </a:solidFill>
                <a:latin typeface="Calibri" pitchFamily="-65" charset="0"/>
              </a:rPr>
              <a:t>DIR Act messages</a:t>
            </a:r>
          </a:p>
        </p:txBody>
      </p:sp>
      <p:cxnSp>
        <p:nvCxnSpPr>
          <p:cNvPr id="4" name="Straight Connector 3"/>
          <p:cNvCxnSpPr/>
          <p:nvPr userDrawn="1"/>
        </p:nvCxnSpPr>
        <p:spPr>
          <a:xfrm>
            <a:off x="0" y="260350"/>
            <a:ext cx="9906000" cy="1588"/>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userDrawn="1"/>
        </p:nvCxnSpPr>
        <p:spPr>
          <a:xfrm>
            <a:off x="0" y="1268413"/>
            <a:ext cx="9906000" cy="1587"/>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6" name="TextBox 5"/>
          <p:cNvSpPr txBox="1">
            <a:spLocks noChangeArrowheads="1"/>
          </p:cNvSpPr>
          <p:nvPr userDrawn="1"/>
        </p:nvSpPr>
        <p:spPr bwMode="auto">
          <a:xfrm>
            <a:off x="488950" y="1844675"/>
            <a:ext cx="8928100" cy="2308225"/>
          </a:xfrm>
          <a:prstGeom prst="rect">
            <a:avLst/>
          </a:prstGeom>
          <a:noFill/>
          <a:ln>
            <a:noFill/>
          </a:ln>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defRPr/>
            </a:pPr>
            <a:r>
              <a:rPr lang="en-NZ">
                <a:solidFill>
                  <a:srgbClr val="5F5F5F"/>
                </a:solidFill>
                <a:latin typeface="Calibri" charset="0"/>
                <a:cs typeface="Times New Roman" charset="0"/>
              </a:rPr>
              <a:t>Dairying is an important industry to the New Zealand economy. The Commission plays a key role in monitoring and encouraging competition in dairy markets.</a:t>
            </a:r>
          </a:p>
          <a:p>
            <a:pPr>
              <a:defRPr/>
            </a:pPr>
            <a:endParaRPr lang="en-NZ">
              <a:solidFill>
                <a:srgbClr val="5F5F5F"/>
              </a:solidFill>
              <a:latin typeface="Calibri" charset="0"/>
              <a:cs typeface="Times New Roman" charset="0"/>
            </a:endParaRPr>
          </a:p>
          <a:p>
            <a:pPr>
              <a:defRPr/>
            </a:pPr>
            <a:r>
              <a:rPr lang="en-NZ">
                <a:solidFill>
                  <a:srgbClr val="5F5F5F"/>
                </a:solidFill>
                <a:latin typeface="Calibri" charset="0"/>
                <a:cs typeface="Times New Roman" charset="0"/>
              </a:rPr>
              <a:t>We oversee contestability in the industry through the entry and expansion of other dairy processors besides Fonterra and can intervene in disputes over access to Fonterra’s raw milk supply.</a:t>
            </a:r>
          </a:p>
          <a:p>
            <a:pPr>
              <a:defRPr/>
            </a:pPr>
            <a:endParaRPr lang="en-NZ">
              <a:solidFill>
                <a:srgbClr val="5F5F5F"/>
              </a:solidFill>
              <a:latin typeface="Calibri" charset="0"/>
              <a:cs typeface="Times New Roman" charset="0"/>
            </a:endParaRPr>
          </a:p>
          <a:p>
            <a:pPr>
              <a:defRPr/>
            </a:pPr>
            <a:r>
              <a:rPr lang="en-NZ">
                <a:solidFill>
                  <a:srgbClr val="5F5F5F"/>
                </a:solidFill>
                <a:latin typeface="Calibri" charset="0"/>
                <a:cs typeface="Times New Roman" charset="0"/>
              </a:rPr>
              <a:t>We also monitor the price Fonterra pays farmers for milk, to provide transparency.</a:t>
            </a:r>
          </a:p>
        </p:txBody>
      </p:sp>
    </p:spTree>
    <p:extLst>
      <p:ext uri="{BB962C8B-B14F-4D97-AF65-F5344CB8AC3E}">
        <p14:creationId xmlns:p14="http://schemas.microsoft.com/office/powerpoint/2010/main" val="4246905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Titled with leader">
    <p:spTree>
      <p:nvGrpSpPr>
        <p:cNvPr id="1" name=""/>
        <p:cNvGrpSpPr/>
        <p:nvPr/>
      </p:nvGrpSpPr>
      <p:grpSpPr>
        <a:xfrm>
          <a:off x="0" y="0"/>
          <a:ext cx="0" cy="0"/>
          <a:chOff x="0" y="0"/>
          <a:chExt cx="0" cy="0"/>
        </a:xfrm>
      </p:grpSpPr>
      <p:cxnSp>
        <p:nvCxnSpPr>
          <p:cNvPr id="5" name="Straight Connector 4"/>
          <p:cNvCxnSpPr/>
          <p:nvPr userDrawn="1"/>
        </p:nvCxnSpPr>
        <p:spPr>
          <a:xfrm>
            <a:off x="0" y="260350"/>
            <a:ext cx="9906000" cy="1588"/>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0" y="1268413"/>
            <a:ext cx="9906000" cy="1587"/>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27" name="Text Placeholder 26"/>
          <p:cNvSpPr>
            <a:spLocks noGrp="1"/>
          </p:cNvSpPr>
          <p:nvPr>
            <p:ph type="body" sz="quarter" idx="11"/>
          </p:nvPr>
        </p:nvSpPr>
        <p:spPr>
          <a:xfrm>
            <a:off x="488504" y="1844824"/>
            <a:ext cx="8928992" cy="457200"/>
          </a:xfrm>
          <a:prstGeom prst="rect">
            <a:avLst/>
          </a:prstGeom>
        </p:spPr>
        <p:txBody>
          <a:bodyPr/>
          <a:lstStyle>
            <a:lvl1pPr marL="0" indent="0">
              <a:spcBef>
                <a:spcPts val="0"/>
              </a:spcBef>
              <a:spcAft>
                <a:spcPts val="1200"/>
              </a:spcAft>
              <a:buFontTx/>
              <a:buNone/>
              <a:defRPr sz="1800" cap="none" baseline="0">
                <a:solidFill>
                  <a:schemeClr val="accent5"/>
                </a:solidFill>
                <a:latin typeface="Calibri" pitchFamily="34" charset="0"/>
                <a:cs typeface="Times New Roman" pitchFamily="18" charset="0"/>
              </a:defRPr>
            </a:lvl1pPr>
            <a:lvl2pPr marL="0" indent="0">
              <a:spcBef>
                <a:spcPts val="0"/>
              </a:spcBef>
              <a:spcAft>
                <a:spcPts val="1200"/>
              </a:spcAft>
              <a:buFontTx/>
              <a:buNone/>
              <a:defRPr sz="1800">
                <a:latin typeface="Times New Roman" pitchFamily="18" charset="0"/>
                <a:cs typeface="Times New Roman" pitchFamily="18" charset="0"/>
              </a:defRPr>
            </a:lvl2pPr>
            <a:lvl3pPr marL="0" indent="457200" defTabSz="914400">
              <a:spcBef>
                <a:spcPts val="0"/>
              </a:spcBef>
              <a:spcAft>
                <a:spcPts val="600"/>
              </a:spcAft>
              <a:buClr>
                <a:srgbClr val="BF311A"/>
              </a:buClr>
              <a:buFont typeface="Times New Roman" pitchFamily="18" charset="0"/>
              <a:buChar char="→"/>
              <a:tabLst>
                <a:tab pos="914400" algn="l"/>
              </a:tabLst>
              <a:defRPr sz="1800">
                <a:latin typeface="Times New Roman" pitchFamily="18" charset="0"/>
                <a:cs typeface="Times New Roman" pitchFamily="18" charset="0"/>
              </a:defRPr>
            </a:lvl3pPr>
          </a:lstStyle>
          <a:p>
            <a:pPr lvl="0"/>
            <a:r>
              <a:rPr lang="en-US" smtClean="0"/>
              <a:t>Click to edit Master text styles</a:t>
            </a:r>
          </a:p>
        </p:txBody>
      </p:sp>
      <p:sp>
        <p:nvSpPr>
          <p:cNvPr id="8" name="Content Placeholder 7"/>
          <p:cNvSpPr>
            <a:spLocks noGrp="1"/>
          </p:cNvSpPr>
          <p:nvPr>
            <p:ph sz="quarter" idx="13"/>
          </p:nvPr>
        </p:nvSpPr>
        <p:spPr>
          <a:xfrm>
            <a:off x="488505" y="2492896"/>
            <a:ext cx="8928992" cy="34563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Text Placeholder 24"/>
          <p:cNvSpPr>
            <a:spLocks noGrp="1"/>
          </p:cNvSpPr>
          <p:nvPr>
            <p:ph type="body" sz="quarter" idx="10"/>
          </p:nvPr>
        </p:nvSpPr>
        <p:spPr>
          <a:xfrm>
            <a:off x="488504" y="548680"/>
            <a:ext cx="7131496" cy="457200"/>
          </a:xfrm>
          <a:prstGeom prst="rect">
            <a:avLst/>
          </a:prstGeom>
          <a:noFill/>
        </p:spPr>
        <p:txBody>
          <a:bodyPr anchor="ctr"/>
          <a:lstStyle>
            <a:lvl1pPr marL="0" indent="0">
              <a:buFontTx/>
              <a:buNone/>
              <a:defRPr sz="2400" b="0" cap="none" baseline="0">
                <a:solidFill>
                  <a:schemeClr val="accent5"/>
                </a:solidFill>
                <a:latin typeface="Calibri" pitchFamily="34" charset="0"/>
              </a:defRPr>
            </a:lvl1pPr>
          </a:lstStyle>
          <a:p>
            <a:pPr lvl="0"/>
            <a:r>
              <a:rPr lang="en-US" smtClean="0"/>
              <a:t>Click to edit Master text styles</a:t>
            </a:r>
          </a:p>
        </p:txBody>
      </p:sp>
      <p:sp>
        <p:nvSpPr>
          <p:cNvPr id="7" name="Slide Number Placeholder 5"/>
          <p:cNvSpPr>
            <a:spLocks noGrp="1"/>
          </p:cNvSpPr>
          <p:nvPr>
            <p:ph type="sldNum" sz="quarter" idx="14"/>
          </p:nvPr>
        </p:nvSpPr>
        <p:spPr/>
        <p:txBody>
          <a:bodyPr/>
          <a:lstStyle>
            <a:lvl1pPr>
              <a:defRPr/>
            </a:lvl1pPr>
          </a:lstStyle>
          <a:p>
            <a:fld id="{EB3728EF-C07A-784C-8BE4-C81742A7590B}" type="slidenum">
              <a:rPr lang="en-US"/>
              <a:pPr/>
              <a:t>‹#›</a:t>
            </a:fld>
            <a:endParaRPr lang="en-US"/>
          </a:p>
        </p:txBody>
      </p:sp>
    </p:spTree>
    <p:extLst>
      <p:ext uri="{BB962C8B-B14F-4D97-AF65-F5344CB8AC3E}">
        <p14:creationId xmlns:p14="http://schemas.microsoft.com/office/powerpoint/2010/main" val="172773212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Titled 2">
    <p:spTree>
      <p:nvGrpSpPr>
        <p:cNvPr id="1" name=""/>
        <p:cNvGrpSpPr/>
        <p:nvPr/>
      </p:nvGrpSpPr>
      <p:grpSpPr>
        <a:xfrm>
          <a:off x="0" y="0"/>
          <a:ext cx="0" cy="0"/>
          <a:chOff x="0" y="0"/>
          <a:chExt cx="0" cy="0"/>
        </a:xfrm>
      </p:grpSpPr>
      <p:cxnSp>
        <p:nvCxnSpPr>
          <p:cNvPr id="4" name="Straight Connector 3"/>
          <p:cNvCxnSpPr/>
          <p:nvPr userDrawn="1"/>
        </p:nvCxnSpPr>
        <p:spPr>
          <a:xfrm>
            <a:off x="0" y="260350"/>
            <a:ext cx="9906000" cy="1588"/>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userDrawn="1"/>
        </p:nvCxnSpPr>
        <p:spPr>
          <a:xfrm>
            <a:off x="0" y="6596063"/>
            <a:ext cx="9906000" cy="1587"/>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8" name="Text Placeholder 24"/>
          <p:cNvSpPr>
            <a:spLocks noGrp="1"/>
          </p:cNvSpPr>
          <p:nvPr>
            <p:ph type="body" sz="quarter" idx="11"/>
          </p:nvPr>
        </p:nvSpPr>
        <p:spPr>
          <a:xfrm>
            <a:off x="488504" y="548680"/>
            <a:ext cx="7131496" cy="457200"/>
          </a:xfrm>
          <a:prstGeom prst="rect">
            <a:avLst/>
          </a:prstGeom>
          <a:noFill/>
        </p:spPr>
        <p:txBody>
          <a:bodyPr anchor="ctr"/>
          <a:lstStyle>
            <a:lvl1pPr marL="0" indent="0">
              <a:buFontTx/>
              <a:buNone/>
              <a:defRPr sz="2400" b="0" cap="none" baseline="0">
                <a:solidFill>
                  <a:schemeClr val="accent5"/>
                </a:solidFill>
                <a:latin typeface="Calibri" pitchFamily="34" charset="0"/>
              </a:defRPr>
            </a:lvl1pPr>
          </a:lstStyle>
          <a:p>
            <a:pPr lvl="0"/>
            <a:r>
              <a:rPr lang="en-US" smtClean="0"/>
              <a:t>Click to edit Master text styles</a:t>
            </a:r>
          </a:p>
        </p:txBody>
      </p:sp>
      <p:sp>
        <p:nvSpPr>
          <p:cNvPr id="13" name="Content Placeholder 12"/>
          <p:cNvSpPr>
            <a:spLocks noGrp="1"/>
          </p:cNvSpPr>
          <p:nvPr>
            <p:ph sz="quarter" idx="18"/>
          </p:nvPr>
        </p:nvSpPr>
        <p:spPr>
          <a:xfrm>
            <a:off x="488504" y="1844675"/>
            <a:ext cx="8896350" cy="4105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886731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Untitled">
    <p:spTree>
      <p:nvGrpSpPr>
        <p:cNvPr id="1" name=""/>
        <p:cNvGrpSpPr/>
        <p:nvPr/>
      </p:nvGrpSpPr>
      <p:grpSpPr>
        <a:xfrm>
          <a:off x="0" y="0"/>
          <a:ext cx="0" cy="0"/>
          <a:chOff x="0" y="0"/>
          <a:chExt cx="0" cy="0"/>
        </a:xfrm>
      </p:grpSpPr>
      <p:cxnSp>
        <p:nvCxnSpPr>
          <p:cNvPr id="3" name="Straight Connector 2"/>
          <p:cNvCxnSpPr/>
          <p:nvPr userDrawn="1"/>
        </p:nvCxnSpPr>
        <p:spPr>
          <a:xfrm>
            <a:off x="0" y="260350"/>
            <a:ext cx="9906000" cy="1588"/>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userDrawn="1"/>
        </p:nvCxnSpPr>
        <p:spPr>
          <a:xfrm>
            <a:off x="0" y="6596063"/>
            <a:ext cx="9906000" cy="1587"/>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9" name="Content Placeholder 6"/>
          <p:cNvSpPr>
            <a:spLocks noGrp="1"/>
          </p:cNvSpPr>
          <p:nvPr>
            <p:ph sz="quarter" idx="11"/>
          </p:nvPr>
        </p:nvSpPr>
        <p:spPr>
          <a:xfrm>
            <a:off x="457200" y="765175"/>
            <a:ext cx="8928100" cy="5327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65693003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act us page">
    <p:spTree>
      <p:nvGrpSpPr>
        <p:cNvPr id="1" name=""/>
        <p:cNvGrpSpPr/>
        <p:nvPr/>
      </p:nvGrpSpPr>
      <p:grpSpPr>
        <a:xfrm>
          <a:off x="0" y="0"/>
          <a:ext cx="0" cy="0"/>
          <a:chOff x="0" y="0"/>
          <a:chExt cx="0" cy="0"/>
        </a:xfrm>
      </p:grpSpPr>
      <p:pic>
        <p:nvPicPr>
          <p:cNvPr id="2" name="Picture 9" descr="comcom2.png"/>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7162800" y="5943600"/>
            <a:ext cx="2170113"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a:spLocks noChangeArrowheads="1"/>
          </p:cNvSpPr>
          <p:nvPr userDrawn="1"/>
        </p:nvSpPr>
        <p:spPr bwMode="auto">
          <a:xfrm>
            <a:off x="488950" y="549275"/>
            <a:ext cx="8856663" cy="460375"/>
          </a:xfrm>
          <a:prstGeom prst="rect">
            <a:avLst/>
          </a:prstGeom>
          <a:noFill/>
          <a:ln>
            <a:noFill/>
          </a:ln>
          <a:extLst/>
        </p:spPr>
        <p:txBody>
          <a:bodyPr anchor="ctr">
            <a:spAutoFit/>
          </a:bodyPr>
          <a:lstStyle>
            <a:lvl1pPr eaLnBrk="0" hangingPunct="0">
              <a:defRPr sz="2400">
                <a:solidFill>
                  <a:schemeClr val="tx1"/>
                </a:solidFill>
                <a:latin typeface="Arial" charset="0"/>
                <a:ea typeface="ＭＳ Ｐゴシック" pitchFamily="-65" charset="-128"/>
              </a:defRPr>
            </a:lvl1pPr>
            <a:lvl2pPr marL="37931725" indent="-37474525" eaLnBrk="0" hangingPunct="0">
              <a:defRPr sz="2400">
                <a:solidFill>
                  <a:schemeClr val="tx1"/>
                </a:solidFill>
                <a:latin typeface="Arial" charset="0"/>
                <a:ea typeface="ＭＳ Ｐゴシック" pitchFamily="-65" charset="-128"/>
              </a:defRPr>
            </a:lvl2pPr>
            <a:lvl3pPr eaLnBrk="0" hangingPunct="0">
              <a:defRPr sz="2400">
                <a:solidFill>
                  <a:schemeClr val="tx1"/>
                </a:solidFill>
                <a:latin typeface="Arial" charset="0"/>
                <a:ea typeface="ＭＳ Ｐゴシック" pitchFamily="-65" charset="-128"/>
              </a:defRPr>
            </a:lvl3pPr>
            <a:lvl4pPr eaLnBrk="0" hangingPunct="0">
              <a:defRPr sz="2400">
                <a:solidFill>
                  <a:schemeClr val="tx1"/>
                </a:solidFill>
                <a:latin typeface="Arial" charset="0"/>
                <a:ea typeface="ＭＳ Ｐゴシック" pitchFamily="-65" charset="-128"/>
              </a:defRPr>
            </a:lvl4pPr>
            <a:lvl5pPr eaLnBrk="0" hangingPunct="0">
              <a:defRPr sz="2400">
                <a:solidFill>
                  <a:schemeClr val="tx1"/>
                </a:solidFill>
                <a:latin typeface="Arial" charset="0"/>
                <a:ea typeface="ＭＳ Ｐゴシック" pitchFamily="-65" charset="-128"/>
              </a:defRPr>
            </a:lvl5pPr>
            <a:lvl6pPr marL="457200" eaLnBrk="0" fontAlgn="base" hangingPunct="0">
              <a:spcBef>
                <a:spcPct val="0"/>
              </a:spcBef>
              <a:spcAft>
                <a:spcPct val="0"/>
              </a:spcAft>
              <a:defRPr sz="2400">
                <a:solidFill>
                  <a:schemeClr val="tx1"/>
                </a:solidFill>
                <a:latin typeface="Arial" charset="0"/>
                <a:ea typeface="ＭＳ Ｐゴシック" pitchFamily="-65" charset="-128"/>
              </a:defRPr>
            </a:lvl6pPr>
            <a:lvl7pPr marL="914400" eaLnBrk="0" fontAlgn="base" hangingPunct="0">
              <a:spcBef>
                <a:spcPct val="0"/>
              </a:spcBef>
              <a:spcAft>
                <a:spcPct val="0"/>
              </a:spcAft>
              <a:defRPr sz="2400">
                <a:solidFill>
                  <a:schemeClr val="tx1"/>
                </a:solidFill>
                <a:latin typeface="Arial" charset="0"/>
                <a:ea typeface="ＭＳ Ｐゴシック" pitchFamily="-65" charset="-128"/>
              </a:defRPr>
            </a:lvl7pPr>
            <a:lvl8pPr marL="1371600" eaLnBrk="0" fontAlgn="base" hangingPunct="0">
              <a:spcBef>
                <a:spcPct val="0"/>
              </a:spcBef>
              <a:spcAft>
                <a:spcPct val="0"/>
              </a:spcAft>
              <a:defRPr sz="2400">
                <a:solidFill>
                  <a:schemeClr val="tx1"/>
                </a:solidFill>
                <a:latin typeface="Arial" charset="0"/>
                <a:ea typeface="ＭＳ Ｐゴシック" pitchFamily="-65" charset="-128"/>
              </a:defRPr>
            </a:lvl8pPr>
            <a:lvl9pPr marL="1828800" eaLnBrk="0" fontAlgn="base" hangingPunct="0">
              <a:spcBef>
                <a:spcPct val="0"/>
              </a:spcBef>
              <a:spcAft>
                <a:spcPct val="0"/>
              </a:spcAft>
              <a:defRPr sz="2400">
                <a:solidFill>
                  <a:schemeClr val="tx1"/>
                </a:solidFill>
                <a:latin typeface="Arial" charset="0"/>
                <a:ea typeface="ＭＳ Ｐゴシック" pitchFamily="-65" charset="-128"/>
              </a:defRPr>
            </a:lvl9pPr>
          </a:lstStyle>
          <a:p>
            <a:pPr eaLnBrk="1" hangingPunct="1">
              <a:defRPr/>
            </a:pPr>
            <a:r>
              <a:rPr lang="en-US" smtClean="0">
                <a:solidFill>
                  <a:srgbClr val="5F5F5F"/>
                </a:solidFill>
                <a:latin typeface="Calibri" pitchFamily="-65" charset="0"/>
                <a:cs typeface="+mn-cs"/>
              </a:rPr>
              <a:t>Contact us</a:t>
            </a:r>
          </a:p>
        </p:txBody>
      </p:sp>
      <p:sp>
        <p:nvSpPr>
          <p:cNvPr id="4" name="TextBox 3"/>
          <p:cNvSpPr txBox="1">
            <a:spLocks noChangeArrowheads="1"/>
          </p:cNvSpPr>
          <p:nvPr userDrawn="1"/>
        </p:nvSpPr>
        <p:spPr bwMode="auto">
          <a:xfrm>
            <a:off x="488950" y="2509838"/>
            <a:ext cx="4910138" cy="1816100"/>
          </a:xfrm>
          <a:prstGeom prst="rect">
            <a:avLst/>
          </a:prstGeom>
          <a:noFill/>
          <a:ln>
            <a:noFill/>
          </a:ln>
          <a:extLst/>
        </p:spPr>
        <p:txBody>
          <a:bodyPr>
            <a:spAutoFit/>
          </a:bodyPr>
          <a:lstStyle>
            <a:lvl1pPr eaLnBrk="0" hangingPunct="0">
              <a:defRPr sz="2400">
                <a:solidFill>
                  <a:schemeClr val="tx1"/>
                </a:solidFill>
                <a:latin typeface="Arial" charset="0"/>
                <a:ea typeface="ＭＳ Ｐゴシック" pitchFamily="-65" charset="-128"/>
              </a:defRPr>
            </a:lvl1pPr>
            <a:lvl2pPr marL="37931725" indent="-37474525" eaLnBrk="0" hangingPunct="0">
              <a:defRPr sz="2400">
                <a:solidFill>
                  <a:schemeClr val="tx1"/>
                </a:solidFill>
                <a:latin typeface="Arial" charset="0"/>
                <a:ea typeface="ＭＳ Ｐゴシック" pitchFamily="-65" charset="-128"/>
              </a:defRPr>
            </a:lvl2pPr>
            <a:lvl3pPr eaLnBrk="0" hangingPunct="0">
              <a:defRPr sz="2400">
                <a:solidFill>
                  <a:schemeClr val="tx1"/>
                </a:solidFill>
                <a:latin typeface="Arial" charset="0"/>
                <a:ea typeface="ＭＳ Ｐゴシック" pitchFamily="-65" charset="-128"/>
              </a:defRPr>
            </a:lvl3pPr>
            <a:lvl4pPr eaLnBrk="0" hangingPunct="0">
              <a:defRPr sz="2400">
                <a:solidFill>
                  <a:schemeClr val="tx1"/>
                </a:solidFill>
                <a:latin typeface="Arial" charset="0"/>
                <a:ea typeface="ＭＳ Ｐゴシック" pitchFamily="-65" charset="-128"/>
              </a:defRPr>
            </a:lvl4pPr>
            <a:lvl5pPr eaLnBrk="0" hangingPunct="0">
              <a:defRPr sz="2400">
                <a:solidFill>
                  <a:schemeClr val="tx1"/>
                </a:solidFill>
                <a:latin typeface="Arial" charset="0"/>
                <a:ea typeface="ＭＳ Ｐゴシック" pitchFamily="-65" charset="-128"/>
              </a:defRPr>
            </a:lvl5pPr>
            <a:lvl6pPr marL="457200" eaLnBrk="0" fontAlgn="base" hangingPunct="0">
              <a:spcBef>
                <a:spcPct val="0"/>
              </a:spcBef>
              <a:spcAft>
                <a:spcPct val="0"/>
              </a:spcAft>
              <a:defRPr sz="2400">
                <a:solidFill>
                  <a:schemeClr val="tx1"/>
                </a:solidFill>
                <a:latin typeface="Arial" charset="0"/>
                <a:ea typeface="ＭＳ Ｐゴシック" pitchFamily="-65" charset="-128"/>
              </a:defRPr>
            </a:lvl6pPr>
            <a:lvl7pPr marL="914400" eaLnBrk="0" fontAlgn="base" hangingPunct="0">
              <a:spcBef>
                <a:spcPct val="0"/>
              </a:spcBef>
              <a:spcAft>
                <a:spcPct val="0"/>
              </a:spcAft>
              <a:defRPr sz="2400">
                <a:solidFill>
                  <a:schemeClr val="tx1"/>
                </a:solidFill>
                <a:latin typeface="Arial" charset="0"/>
                <a:ea typeface="ＭＳ Ｐゴシック" pitchFamily="-65" charset="-128"/>
              </a:defRPr>
            </a:lvl7pPr>
            <a:lvl8pPr marL="1371600" eaLnBrk="0" fontAlgn="base" hangingPunct="0">
              <a:spcBef>
                <a:spcPct val="0"/>
              </a:spcBef>
              <a:spcAft>
                <a:spcPct val="0"/>
              </a:spcAft>
              <a:defRPr sz="2400">
                <a:solidFill>
                  <a:schemeClr val="tx1"/>
                </a:solidFill>
                <a:latin typeface="Arial" charset="0"/>
                <a:ea typeface="ＭＳ Ｐゴシック" pitchFamily="-65" charset="-128"/>
              </a:defRPr>
            </a:lvl8pPr>
            <a:lvl9pPr marL="1828800" eaLnBrk="0" fontAlgn="base" hangingPunct="0">
              <a:spcBef>
                <a:spcPct val="0"/>
              </a:spcBef>
              <a:spcAft>
                <a:spcPct val="0"/>
              </a:spcAft>
              <a:defRPr sz="2400">
                <a:solidFill>
                  <a:schemeClr val="tx1"/>
                </a:solidFill>
                <a:latin typeface="Arial" charset="0"/>
                <a:ea typeface="ＭＳ Ｐゴシック" pitchFamily="-65" charset="-128"/>
              </a:defRPr>
            </a:lvl9pPr>
          </a:lstStyle>
          <a:p>
            <a:pPr eaLnBrk="1" hangingPunct="1">
              <a:defRPr/>
            </a:pPr>
            <a:r>
              <a:rPr lang="en-US" sz="1600" smtClean="0">
                <a:solidFill>
                  <a:srgbClr val="5F5F5F"/>
                </a:solidFill>
                <a:latin typeface="Calibri" pitchFamily="-65" charset="0"/>
                <a:cs typeface="+mn-cs"/>
              </a:rPr>
              <a:t>CALL	the Contact Centre on </a:t>
            </a:r>
            <a:r>
              <a:rPr lang="en-US" sz="1600" b="1" smtClean="0">
                <a:solidFill>
                  <a:srgbClr val="5F5F5F"/>
                </a:solidFill>
                <a:latin typeface="Calibri" pitchFamily="-65" charset="0"/>
                <a:cs typeface="+mn-cs"/>
              </a:rPr>
              <a:t>0800 943 600</a:t>
            </a:r>
          </a:p>
          <a:p>
            <a:pPr eaLnBrk="1" hangingPunct="1">
              <a:defRPr/>
            </a:pPr>
            <a:endParaRPr lang="en-US" sz="1600" smtClean="0">
              <a:solidFill>
                <a:srgbClr val="5F5F5F"/>
              </a:solidFill>
              <a:latin typeface="Calibri" pitchFamily="-65" charset="0"/>
              <a:cs typeface="+mn-cs"/>
            </a:endParaRPr>
          </a:p>
          <a:p>
            <a:pPr eaLnBrk="1" hangingPunct="1">
              <a:defRPr/>
            </a:pPr>
            <a:r>
              <a:rPr lang="en-US" sz="1600" smtClean="0">
                <a:solidFill>
                  <a:srgbClr val="5F5F5F"/>
                </a:solidFill>
                <a:latin typeface="Calibri" pitchFamily="-65" charset="0"/>
                <a:cs typeface="+mn-cs"/>
              </a:rPr>
              <a:t>WRITE	to Contact Centre, PO Box 2351, Wellington</a:t>
            </a:r>
          </a:p>
          <a:p>
            <a:pPr eaLnBrk="1" hangingPunct="1">
              <a:defRPr/>
            </a:pPr>
            <a:endParaRPr lang="en-US" sz="1600" smtClean="0">
              <a:solidFill>
                <a:srgbClr val="5F5F5F"/>
              </a:solidFill>
              <a:latin typeface="Calibri" pitchFamily="-65" charset="0"/>
              <a:cs typeface="+mn-cs"/>
            </a:endParaRPr>
          </a:p>
          <a:p>
            <a:pPr eaLnBrk="1" hangingPunct="1">
              <a:defRPr/>
            </a:pPr>
            <a:r>
              <a:rPr lang="en-US" sz="1600" smtClean="0">
                <a:solidFill>
                  <a:srgbClr val="5F5F5F"/>
                </a:solidFill>
                <a:latin typeface="Calibri" pitchFamily="-65" charset="0"/>
                <a:cs typeface="+mn-cs"/>
              </a:rPr>
              <a:t>EMAIL	</a:t>
            </a:r>
            <a:r>
              <a:rPr lang="en-US" sz="1600" smtClean="0">
                <a:solidFill>
                  <a:srgbClr val="5F5F5F"/>
                </a:solidFill>
                <a:latin typeface="Calibri" pitchFamily="-65" charset="0"/>
                <a:cs typeface="+mn-cs"/>
                <a:hlinkClick r:id="rId3"/>
              </a:rPr>
              <a:t>contact@comcom.govt.nz</a:t>
            </a:r>
            <a:endParaRPr lang="en-US" sz="1600" smtClean="0">
              <a:solidFill>
                <a:srgbClr val="5F5F5F"/>
              </a:solidFill>
              <a:latin typeface="Calibri" pitchFamily="-65" charset="0"/>
              <a:cs typeface="+mn-cs"/>
            </a:endParaRPr>
          </a:p>
          <a:p>
            <a:pPr eaLnBrk="1" hangingPunct="1">
              <a:defRPr/>
            </a:pPr>
            <a:endParaRPr lang="en-US" sz="1600" smtClean="0">
              <a:solidFill>
                <a:srgbClr val="5F5F5F"/>
              </a:solidFill>
              <a:latin typeface="Calibri" pitchFamily="-65" charset="0"/>
              <a:cs typeface="+mn-cs"/>
            </a:endParaRPr>
          </a:p>
          <a:p>
            <a:pPr eaLnBrk="1" hangingPunct="1">
              <a:defRPr/>
            </a:pPr>
            <a:r>
              <a:rPr lang="en-US" sz="1600" smtClean="0">
                <a:solidFill>
                  <a:srgbClr val="5F5F5F"/>
                </a:solidFill>
                <a:latin typeface="Calibri" pitchFamily="-65" charset="0"/>
                <a:cs typeface="+mn-cs"/>
              </a:rPr>
              <a:t>VISIT	</a:t>
            </a:r>
            <a:r>
              <a:rPr lang="en-US" sz="1600" smtClean="0">
                <a:solidFill>
                  <a:srgbClr val="5F5F5F"/>
                </a:solidFill>
                <a:latin typeface="Calibri" pitchFamily="-65" charset="0"/>
                <a:cs typeface="+mn-cs"/>
                <a:hlinkClick r:id="rId4"/>
              </a:rPr>
              <a:t>www.comcom.govt.nz</a:t>
            </a:r>
            <a:endParaRPr lang="en-US" sz="1600" smtClean="0">
              <a:solidFill>
                <a:srgbClr val="5F5F5F"/>
              </a:solidFill>
              <a:latin typeface="Calibri" pitchFamily="-65" charset="0"/>
              <a:cs typeface="+mn-cs"/>
            </a:endParaRPr>
          </a:p>
        </p:txBody>
      </p:sp>
      <p:cxnSp>
        <p:nvCxnSpPr>
          <p:cNvPr id="5" name="Straight Connector 4"/>
          <p:cNvCxnSpPr/>
          <p:nvPr userDrawn="1"/>
        </p:nvCxnSpPr>
        <p:spPr>
          <a:xfrm>
            <a:off x="0" y="1268413"/>
            <a:ext cx="9906000" cy="1587"/>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552810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mission's purpose">
    <p:spTree>
      <p:nvGrpSpPr>
        <p:cNvPr id="1" name=""/>
        <p:cNvGrpSpPr/>
        <p:nvPr/>
      </p:nvGrpSpPr>
      <p:grpSpPr>
        <a:xfrm>
          <a:off x="0" y="0"/>
          <a:ext cx="0" cy="0"/>
          <a:chOff x="0" y="0"/>
          <a:chExt cx="0" cy="0"/>
        </a:xfrm>
      </p:grpSpPr>
      <p:pic>
        <p:nvPicPr>
          <p:cNvPr id="2" name="Picture 9" descr="comcom2.png"/>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7162800" y="5943600"/>
            <a:ext cx="2170113"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a:spLocks noChangeArrowheads="1"/>
          </p:cNvSpPr>
          <p:nvPr userDrawn="1"/>
        </p:nvSpPr>
        <p:spPr bwMode="auto">
          <a:xfrm>
            <a:off x="488950" y="549275"/>
            <a:ext cx="8856663" cy="460375"/>
          </a:xfrm>
          <a:prstGeom prst="rect">
            <a:avLst/>
          </a:prstGeom>
          <a:noFill/>
          <a:ln>
            <a:noFill/>
          </a:ln>
          <a:extLst/>
        </p:spPr>
        <p:txBody>
          <a:bodyPr anchor="ct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2400">
                <a:solidFill>
                  <a:srgbClr val="5F5F5F"/>
                </a:solidFill>
                <a:latin typeface="Calibri" charset="0"/>
              </a:rPr>
              <a:t>The Commission</a:t>
            </a:r>
            <a:r>
              <a:rPr lang="ja-JP" altLang="en-US" sz="2400">
                <a:solidFill>
                  <a:srgbClr val="5F5F5F"/>
                </a:solidFill>
                <a:latin typeface="Calibri" charset="0"/>
              </a:rPr>
              <a:t>’</a:t>
            </a:r>
            <a:r>
              <a:rPr lang="en-US" sz="2400">
                <a:solidFill>
                  <a:srgbClr val="5F5F5F"/>
                </a:solidFill>
                <a:latin typeface="Calibri" charset="0"/>
              </a:rPr>
              <a:t>s purpose</a:t>
            </a:r>
          </a:p>
        </p:txBody>
      </p:sp>
      <p:cxnSp>
        <p:nvCxnSpPr>
          <p:cNvPr id="4" name="Straight Connector 3"/>
          <p:cNvCxnSpPr/>
          <p:nvPr userDrawn="1"/>
        </p:nvCxnSpPr>
        <p:spPr>
          <a:xfrm>
            <a:off x="0" y="1268413"/>
            <a:ext cx="9906000" cy="1587"/>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5" name="TextBox 4"/>
          <p:cNvSpPr txBox="1">
            <a:spLocks noChangeArrowheads="1"/>
          </p:cNvSpPr>
          <p:nvPr userDrawn="1"/>
        </p:nvSpPr>
        <p:spPr bwMode="auto">
          <a:xfrm>
            <a:off x="488950" y="1844675"/>
            <a:ext cx="8928100" cy="3416300"/>
          </a:xfrm>
          <a:prstGeom prst="rect">
            <a:avLst/>
          </a:prstGeom>
          <a:noFill/>
          <a:ln>
            <a:noFill/>
          </a:ln>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NZ">
                <a:solidFill>
                  <a:srgbClr val="5F5F5F"/>
                </a:solidFill>
                <a:latin typeface="Calibri" charset="0"/>
                <a:cs typeface="Times New Roman" charset="0"/>
              </a:rPr>
              <a:t>The Commission’s work affects the lives of every New Zealander.</a:t>
            </a:r>
          </a:p>
          <a:p>
            <a:endParaRPr lang="en-NZ">
              <a:solidFill>
                <a:srgbClr val="5F5F5F"/>
              </a:solidFill>
              <a:latin typeface="Calibri" charset="0"/>
              <a:cs typeface="Times New Roman" charset="0"/>
            </a:endParaRPr>
          </a:p>
          <a:p>
            <a:r>
              <a:rPr lang="en-NZ">
                <a:solidFill>
                  <a:srgbClr val="5F5F5F"/>
                </a:solidFill>
                <a:latin typeface="Calibri" charset="0"/>
                <a:cs typeface="Times New Roman" charset="0"/>
              </a:rPr>
              <a:t>Consumers benefit from better prices, choice and quality.</a:t>
            </a:r>
          </a:p>
          <a:p>
            <a:endParaRPr lang="en-NZ">
              <a:solidFill>
                <a:srgbClr val="5F5F5F"/>
              </a:solidFill>
              <a:latin typeface="Calibri" charset="0"/>
              <a:cs typeface="Times New Roman" charset="0"/>
            </a:endParaRPr>
          </a:p>
          <a:p>
            <a:r>
              <a:rPr lang="en-NZ">
                <a:solidFill>
                  <a:srgbClr val="5F5F5F"/>
                </a:solidFill>
                <a:latin typeface="Calibri" charset="0"/>
                <a:cs typeface="Times New Roman" charset="0"/>
              </a:rPr>
              <a:t>Businesses benefit from a competitive environment that encourages innovation and investment.</a:t>
            </a:r>
          </a:p>
          <a:p>
            <a:endParaRPr lang="en-NZ">
              <a:solidFill>
                <a:srgbClr val="5F5F5F"/>
              </a:solidFill>
              <a:latin typeface="Calibri" charset="0"/>
              <a:cs typeface="Times New Roman" charset="0"/>
            </a:endParaRPr>
          </a:p>
          <a:p>
            <a:r>
              <a:rPr lang="en-NZ">
                <a:solidFill>
                  <a:srgbClr val="5F5F5F"/>
                </a:solidFill>
                <a:latin typeface="Calibri" charset="0"/>
                <a:cs typeface="Times New Roman" charset="0"/>
              </a:rPr>
              <a:t>New Zealand as a whole benefits because businesses that thrive in a competitive domestic market are more competitive internationally, and more attractive to investors.</a:t>
            </a:r>
          </a:p>
          <a:p>
            <a:endParaRPr lang="en-NZ">
              <a:solidFill>
                <a:srgbClr val="5F5F5F"/>
              </a:solidFill>
              <a:latin typeface="Calibri" charset="0"/>
              <a:cs typeface="Times New Roman" charset="0"/>
            </a:endParaRPr>
          </a:p>
          <a:p>
            <a:r>
              <a:rPr lang="en-NZ">
                <a:solidFill>
                  <a:srgbClr val="5F5F5F"/>
                </a:solidFill>
                <a:latin typeface="Calibri" charset="0"/>
                <a:cs typeface="Times New Roman" charset="0"/>
              </a:rPr>
              <a:t>In sectors where there is little or no competition, we regulate so that profits are not excessive but there are still incentives to invest, and consumers benefit.</a:t>
            </a:r>
          </a:p>
        </p:txBody>
      </p:sp>
    </p:spTree>
    <p:extLst>
      <p:ext uri="{BB962C8B-B14F-4D97-AF65-F5344CB8AC3E}">
        <p14:creationId xmlns:p14="http://schemas.microsoft.com/office/powerpoint/2010/main" val="353286560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How we do it">
    <p:spTree>
      <p:nvGrpSpPr>
        <p:cNvPr id="1" name=""/>
        <p:cNvGrpSpPr/>
        <p:nvPr/>
      </p:nvGrpSpPr>
      <p:grpSpPr>
        <a:xfrm>
          <a:off x="0" y="0"/>
          <a:ext cx="0" cy="0"/>
          <a:chOff x="0" y="0"/>
          <a:chExt cx="0" cy="0"/>
        </a:xfrm>
      </p:grpSpPr>
      <p:pic>
        <p:nvPicPr>
          <p:cNvPr id="2" name="Picture 9" descr="comcom2.png"/>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7162800" y="5943600"/>
            <a:ext cx="2170113"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a:spLocks noChangeArrowheads="1"/>
          </p:cNvSpPr>
          <p:nvPr userDrawn="1"/>
        </p:nvSpPr>
        <p:spPr bwMode="auto">
          <a:xfrm>
            <a:off x="488950" y="549275"/>
            <a:ext cx="8856663" cy="460375"/>
          </a:xfrm>
          <a:prstGeom prst="rect">
            <a:avLst/>
          </a:prstGeom>
          <a:noFill/>
          <a:ln>
            <a:noFill/>
          </a:ln>
          <a:extLst/>
        </p:spPr>
        <p:txBody>
          <a:bodyPr anchor="ctr">
            <a:spAutoFit/>
          </a:bodyPr>
          <a:lstStyle>
            <a:lvl1pPr eaLnBrk="0" hangingPunct="0">
              <a:defRPr sz="2400">
                <a:solidFill>
                  <a:schemeClr val="tx1"/>
                </a:solidFill>
                <a:latin typeface="Arial" charset="0"/>
                <a:ea typeface="ＭＳ Ｐゴシック" pitchFamily="-65" charset="-128"/>
              </a:defRPr>
            </a:lvl1pPr>
            <a:lvl2pPr marL="37931725" indent="-37474525" eaLnBrk="0" hangingPunct="0">
              <a:defRPr sz="2400">
                <a:solidFill>
                  <a:schemeClr val="tx1"/>
                </a:solidFill>
                <a:latin typeface="Arial" charset="0"/>
                <a:ea typeface="ＭＳ Ｐゴシック" pitchFamily="-65" charset="-128"/>
              </a:defRPr>
            </a:lvl2pPr>
            <a:lvl3pPr eaLnBrk="0" hangingPunct="0">
              <a:defRPr sz="2400">
                <a:solidFill>
                  <a:schemeClr val="tx1"/>
                </a:solidFill>
                <a:latin typeface="Arial" charset="0"/>
                <a:ea typeface="ＭＳ Ｐゴシック" pitchFamily="-65" charset="-128"/>
              </a:defRPr>
            </a:lvl3pPr>
            <a:lvl4pPr eaLnBrk="0" hangingPunct="0">
              <a:defRPr sz="2400">
                <a:solidFill>
                  <a:schemeClr val="tx1"/>
                </a:solidFill>
                <a:latin typeface="Arial" charset="0"/>
                <a:ea typeface="ＭＳ Ｐゴシック" pitchFamily="-65" charset="-128"/>
              </a:defRPr>
            </a:lvl4pPr>
            <a:lvl5pPr eaLnBrk="0" hangingPunct="0">
              <a:defRPr sz="2400">
                <a:solidFill>
                  <a:schemeClr val="tx1"/>
                </a:solidFill>
                <a:latin typeface="Arial" charset="0"/>
                <a:ea typeface="ＭＳ Ｐゴシック" pitchFamily="-65" charset="-128"/>
              </a:defRPr>
            </a:lvl5pPr>
            <a:lvl6pPr marL="457200" eaLnBrk="0" fontAlgn="base" hangingPunct="0">
              <a:spcBef>
                <a:spcPct val="0"/>
              </a:spcBef>
              <a:spcAft>
                <a:spcPct val="0"/>
              </a:spcAft>
              <a:defRPr sz="2400">
                <a:solidFill>
                  <a:schemeClr val="tx1"/>
                </a:solidFill>
                <a:latin typeface="Arial" charset="0"/>
                <a:ea typeface="ＭＳ Ｐゴシック" pitchFamily="-65" charset="-128"/>
              </a:defRPr>
            </a:lvl6pPr>
            <a:lvl7pPr marL="914400" eaLnBrk="0" fontAlgn="base" hangingPunct="0">
              <a:spcBef>
                <a:spcPct val="0"/>
              </a:spcBef>
              <a:spcAft>
                <a:spcPct val="0"/>
              </a:spcAft>
              <a:defRPr sz="2400">
                <a:solidFill>
                  <a:schemeClr val="tx1"/>
                </a:solidFill>
                <a:latin typeface="Arial" charset="0"/>
                <a:ea typeface="ＭＳ Ｐゴシック" pitchFamily="-65" charset="-128"/>
              </a:defRPr>
            </a:lvl7pPr>
            <a:lvl8pPr marL="1371600" eaLnBrk="0" fontAlgn="base" hangingPunct="0">
              <a:spcBef>
                <a:spcPct val="0"/>
              </a:spcBef>
              <a:spcAft>
                <a:spcPct val="0"/>
              </a:spcAft>
              <a:defRPr sz="2400">
                <a:solidFill>
                  <a:schemeClr val="tx1"/>
                </a:solidFill>
                <a:latin typeface="Arial" charset="0"/>
                <a:ea typeface="ＭＳ Ｐゴシック" pitchFamily="-65" charset="-128"/>
              </a:defRPr>
            </a:lvl8pPr>
            <a:lvl9pPr marL="1828800" eaLnBrk="0" fontAlgn="base" hangingPunct="0">
              <a:spcBef>
                <a:spcPct val="0"/>
              </a:spcBef>
              <a:spcAft>
                <a:spcPct val="0"/>
              </a:spcAft>
              <a:defRPr sz="2400">
                <a:solidFill>
                  <a:schemeClr val="tx1"/>
                </a:solidFill>
                <a:latin typeface="Arial" charset="0"/>
                <a:ea typeface="ＭＳ Ｐゴシック" pitchFamily="-65" charset="-128"/>
              </a:defRPr>
            </a:lvl9pPr>
          </a:lstStyle>
          <a:p>
            <a:pPr eaLnBrk="1" hangingPunct="1">
              <a:defRPr/>
            </a:pPr>
            <a:r>
              <a:rPr lang="en-US" smtClean="0">
                <a:solidFill>
                  <a:srgbClr val="5F5F5F"/>
                </a:solidFill>
                <a:latin typeface="Calibri" pitchFamily="-65" charset="0"/>
                <a:cs typeface="+mn-cs"/>
              </a:rPr>
              <a:t>How we do it</a:t>
            </a:r>
          </a:p>
        </p:txBody>
      </p:sp>
      <p:cxnSp>
        <p:nvCxnSpPr>
          <p:cNvPr id="4" name="Straight Connector 3"/>
          <p:cNvCxnSpPr/>
          <p:nvPr userDrawn="1"/>
        </p:nvCxnSpPr>
        <p:spPr>
          <a:xfrm>
            <a:off x="0" y="1268413"/>
            <a:ext cx="9906000" cy="1587"/>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5" name="TextBox 4"/>
          <p:cNvSpPr txBox="1">
            <a:spLocks noChangeArrowheads="1"/>
          </p:cNvSpPr>
          <p:nvPr userDrawn="1"/>
        </p:nvSpPr>
        <p:spPr bwMode="auto">
          <a:xfrm>
            <a:off x="488950" y="1844675"/>
            <a:ext cx="8928100" cy="3140075"/>
          </a:xfrm>
          <a:prstGeom prst="rect">
            <a:avLst/>
          </a:prstGeom>
          <a:noFill/>
          <a:ln>
            <a:noFill/>
          </a:ln>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NZ">
                <a:solidFill>
                  <a:srgbClr val="5F5F5F"/>
                </a:solidFill>
                <a:latin typeface="Calibri" charset="0"/>
                <a:cs typeface="Times New Roman" charset="0"/>
              </a:rPr>
              <a:t>We aim to improve business compliance with competition and consumer laws. We educate businesses about how to comply with the legislation we enforce, but when they don’t comply we can use a range of enforcement tools to change their behaviour, and where appropriate, seek penalties. By publicising the results of our enforcement actions we educate the wider business sector and consumers.</a:t>
            </a:r>
          </a:p>
          <a:p>
            <a:endParaRPr lang="en-NZ">
              <a:solidFill>
                <a:srgbClr val="5F5F5F"/>
              </a:solidFill>
              <a:latin typeface="Calibri" charset="0"/>
              <a:cs typeface="Times New Roman" charset="0"/>
            </a:endParaRPr>
          </a:p>
          <a:p>
            <a:r>
              <a:rPr lang="en-NZ">
                <a:solidFill>
                  <a:srgbClr val="5F5F5F"/>
                </a:solidFill>
                <a:latin typeface="Calibri" charset="0"/>
                <a:cs typeface="Times New Roman" charset="0"/>
              </a:rPr>
              <a:t>In markets where there is little or no competition, we aim to deliver targeted and effective regulation for the benefit of business and household consumers. We apply the regulatory tools available to us in a consistent and transparent way, using extensive consultation to inform our decisions. Regulated businesses are encouraged to comply with the regimes’ obligations, and where they do not comply we will take action. </a:t>
            </a:r>
          </a:p>
        </p:txBody>
      </p:sp>
    </p:spTree>
    <p:extLst>
      <p:ext uri="{BB962C8B-B14F-4D97-AF65-F5344CB8AC3E}">
        <p14:creationId xmlns:p14="http://schemas.microsoft.com/office/powerpoint/2010/main" val="392649749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slideLayout" Target="../slideLayouts/slideLayout31.xml"/><Relationship Id="rId18" Type="http://schemas.openxmlformats.org/officeDocument/2006/relationships/slideLayout" Target="../slideLayouts/slideLayout3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slideLayout" Target="../slideLayouts/slideLayout30.xml"/><Relationship Id="rId17" Type="http://schemas.openxmlformats.org/officeDocument/2006/relationships/slideLayout" Target="../slideLayouts/slideLayout35.xml"/><Relationship Id="rId2" Type="http://schemas.openxmlformats.org/officeDocument/2006/relationships/slideLayout" Target="../slideLayouts/slideLayout20.xml"/><Relationship Id="rId16" Type="http://schemas.openxmlformats.org/officeDocument/2006/relationships/slideLayout" Target="../slideLayouts/slideLayout34.xml"/><Relationship Id="rId20" Type="http://schemas.openxmlformats.org/officeDocument/2006/relationships/image" Target="../media/image1.png"/><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5" Type="http://schemas.openxmlformats.org/officeDocument/2006/relationships/slideLayout" Target="../slideLayouts/slideLayout33.xml"/><Relationship Id="rId10" Type="http://schemas.openxmlformats.org/officeDocument/2006/relationships/slideLayout" Target="../slideLayouts/slideLayout28.xml"/><Relationship Id="rId19" Type="http://schemas.openxmlformats.org/officeDocument/2006/relationships/theme" Target="../theme/theme2.xml"/><Relationship Id="rId4" Type="http://schemas.openxmlformats.org/officeDocument/2006/relationships/slideLayout" Target="../slideLayouts/slideLayout22.xml"/><Relationship Id="rId9" Type="http://schemas.openxmlformats.org/officeDocument/2006/relationships/slideLayout" Target="../slideLayouts/slideLayout27.xml"/><Relationship Id="rId14"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gs>
            <a:gs pos="100000">
              <a:schemeClr val="bg2"/>
            </a:gs>
          </a:gsLst>
          <a:lin ang="5400000" scaled="0"/>
          <a:tileRect/>
        </a:gradFill>
        <a:effectLst/>
      </p:bgPr>
    </p:bg>
    <p:spTree>
      <p:nvGrpSpPr>
        <p:cNvPr id="1" name=""/>
        <p:cNvGrpSpPr/>
        <p:nvPr/>
      </p:nvGrpSpPr>
      <p:grpSpPr>
        <a:xfrm>
          <a:off x="0" y="0"/>
          <a:ext cx="0" cy="0"/>
          <a:chOff x="0" y="0"/>
          <a:chExt cx="0" cy="0"/>
        </a:xfrm>
      </p:grpSpPr>
      <p:cxnSp>
        <p:nvCxnSpPr>
          <p:cNvPr id="3" name="Straight Connector 2"/>
          <p:cNvCxnSpPr/>
          <p:nvPr/>
        </p:nvCxnSpPr>
        <p:spPr>
          <a:xfrm>
            <a:off x="0" y="260350"/>
            <a:ext cx="9906000" cy="1588"/>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0" y="6596063"/>
            <a:ext cx="9906000" cy="1587"/>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pic>
        <p:nvPicPr>
          <p:cNvPr id="1028" name="Picture 2"/>
          <p:cNvPicPr>
            <a:picLocks noChangeAspect="1" noChangeArrowheads="1"/>
          </p:cNvPicPr>
          <p:nvPr/>
        </p:nvPicPr>
        <p:blipFill>
          <a:blip r:embed="rId20" cstate="email">
            <a:extLst>
              <a:ext uri="{28A0092B-C50C-407E-A947-70E740481C1C}">
                <a14:useLocalDpi xmlns:a14="http://schemas.microsoft.com/office/drawing/2010/main" val="0"/>
              </a:ext>
            </a:extLst>
          </a:blip>
          <a:stretch>
            <a:fillRect/>
          </a:stretch>
        </p:blipFill>
        <p:spPr bwMode="auto">
          <a:xfrm>
            <a:off x="7802563" y="574865"/>
            <a:ext cx="1816100" cy="548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lide Number Placeholder 5"/>
          <p:cNvSpPr>
            <a:spLocks noGrp="1"/>
          </p:cNvSpPr>
          <p:nvPr>
            <p:ph type="sldNum" sz="quarter" idx="4"/>
          </p:nvPr>
        </p:nvSpPr>
        <p:spPr>
          <a:xfrm>
            <a:off x="0" y="6492875"/>
            <a:ext cx="525463" cy="365125"/>
          </a:xfrm>
          <a:prstGeom prst="rect">
            <a:avLst/>
          </a:prstGeom>
        </p:spPr>
        <p:txBody>
          <a:bodyPr vert="horz" wrap="square" lIns="91440" tIns="45720" rIns="91440" bIns="45720" numCol="1" anchor="ctr" anchorCtr="0" compatLnSpc="1">
            <a:prstTxWarp prst="textNoShape">
              <a:avLst/>
            </a:prstTxWarp>
          </a:bodyPr>
          <a:lstStyle>
            <a:lvl1pPr algn="ctr">
              <a:defRPr sz="1000">
                <a:solidFill>
                  <a:srgbClr val="C00000"/>
                </a:solidFill>
              </a:defRPr>
            </a:lvl1pPr>
          </a:lstStyle>
          <a:p>
            <a:fld id="{45E83D3B-5E44-0544-9D78-54431E96D4FA}" type="slidenum">
              <a:rPr lang="en-US"/>
              <a:pPr/>
              <a:t>‹#›</a:t>
            </a:fld>
            <a:endParaRPr lang="en-US"/>
          </a:p>
        </p:txBody>
      </p:sp>
      <p:sp>
        <p:nvSpPr>
          <p:cNvPr id="1030" name="Title Placeholder 9"/>
          <p:cNvSpPr>
            <a:spLocks noGrp="1"/>
          </p:cNvSpPr>
          <p:nvPr>
            <p:ph type="title"/>
          </p:nvPr>
        </p:nvSpPr>
        <p:spPr bwMode="auto">
          <a:xfrm>
            <a:off x="488950" y="574675"/>
            <a:ext cx="89154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a:p>
        </p:txBody>
      </p:sp>
      <p:sp>
        <p:nvSpPr>
          <p:cNvPr id="1031" name="Text Placeholder 10"/>
          <p:cNvSpPr>
            <a:spLocks noGrp="1"/>
          </p:cNvSpPr>
          <p:nvPr>
            <p:ph type="body" idx="1"/>
          </p:nvPr>
        </p:nvSpPr>
        <p:spPr bwMode="auto">
          <a:xfrm>
            <a:off x="488950" y="1828800"/>
            <a:ext cx="89154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 bg1="lt1" tx1="dk1" bg2="lt2" tx2="dk2" accent1="accent1" accent2="accent2" accent3="accent3" accent4="accent4" accent5="accent5" accent6="accent6" hlink="hlink" folHlink="folHlink"/>
  <p:sldLayoutIdLst>
    <p:sldLayoutId id="2147486312" r:id="rId1"/>
    <p:sldLayoutId id="2147486313" r:id="rId2"/>
    <p:sldLayoutId id="2147486314" r:id="rId3"/>
    <p:sldLayoutId id="2147486315" r:id="rId4"/>
    <p:sldLayoutId id="2147486316" r:id="rId5"/>
    <p:sldLayoutId id="2147486317" r:id="rId6"/>
    <p:sldLayoutId id="2147486318" r:id="rId7"/>
    <p:sldLayoutId id="2147486319" r:id="rId8"/>
    <p:sldLayoutId id="2147486320" r:id="rId9"/>
    <p:sldLayoutId id="2147486321" r:id="rId10"/>
    <p:sldLayoutId id="2147486322" r:id="rId11"/>
    <p:sldLayoutId id="2147486323" r:id="rId12"/>
    <p:sldLayoutId id="2147486324" r:id="rId13"/>
    <p:sldLayoutId id="2147486325" r:id="rId14"/>
    <p:sldLayoutId id="2147486326" r:id="rId15"/>
    <p:sldLayoutId id="2147486327" r:id="rId16"/>
    <p:sldLayoutId id="2147486328" r:id="rId17"/>
    <p:sldLayoutId id="2147486329" r:id="rId18"/>
  </p:sldLayoutIdLst>
  <p:timing>
    <p:tnLst>
      <p:par>
        <p:cTn id="1" dur="indefinite" restart="never" nodeType="tmRoot"/>
      </p:par>
    </p:tnLst>
  </p:timing>
  <p:hf hdr="0" ftr="0" dt="0"/>
  <p:txStyles>
    <p:titleStyle>
      <a:lvl1pPr algn="l" rtl="0" eaLnBrk="1" fontAlgn="base" hangingPunct="1">
        <a:spcBef>
          <a:spcPct val="0"/>
        </a:spcBef>
        <a:spcAft>
          <a:spcPct val="0"/>
        </a:spcAft>
        <a:defRPr sz="2400" kern="1200">
          <a:solidFill>
            <a:srgbClr val="262626"/>
          </a:solidFill>
          <a:latin typeface="+mj-lt"/>
          <a:ea typeface="ＭＳ Ｐゴシック" pitchFamily="25" charset="-128"/>
          <a:cs typeface="ＭＳ Ｐゴシック"/>
        </a:defRPr>
      </a:lvl1pPr>
      <a:lvl2pPr algn="l" rtl="0" eaLnBrk="1" fontAlgn="base" hangingPunct="1">
        <a:spcBef>
          <a:spcPct val="0"/>
        </a:spcBef>
        <a:spcAft>
          <a:spcPct val="0"/>
        </a:spcAft>
        <a:defRPr sz="2400">
          <a:solidFill>
            <a:srgbClr val="262626"/>
          </a:solidFill>
          <a:latin typeface="Calibri" pitchFamily="34" charset="0"/>
          <a:ea typeface="ＭＳ Ｐゴシック" pitchFamily="25" charset="-128"/>
          <a:cs typeface="ＭＳ Ｐゴシック"/>
        </a:defRPr>
      </a:lvl2pPr>
      <a:lvl3pPr algn="l" rtl="0" eaLnBrk="1" fontAlgn="base" hangingPunct="1">
        <a:spcBef>
          <a:spcPct val="0"/>
        </a:spcBef>
        <a:spcAft>
          <a:spcPct val="0"/>
        </a:spcAft>
        <a:defRPr sz="2400">
          <a:solidFill>
            <a:srgbClr val="262626"/>
          </a:solidFill>
          <a:latin typeface="Calibri" pitchFamily="34" charset="0"/>
          <a:ea typeface="ＭＳ Ｐゴシック" pitchFamily="25" charset="-128"/>
          <a:cs typeface="ＭＳ Ｐゴシック"/>
        </a:defRPr>
      </a:lvl3pPr>
      <a:lvl4pPr algn="l" rtl="0" eaLnBrk="1" fontAlgn="base" hangingPunct="1">
        <a:spcBef>
          <a:spcPct val="0"/>
        </a:spcBef>
        <a:spcAft>
          <a:spcPct val="0"/>
        </a:spcAft>
        <a:defRPr sz="2400">
          <a:solidFill>
            <a:srgbClr val="262626"/>
          </a:solidFill>
          <a:latin typeface="Calibri" pitchFamily="34" charset="0"/>
          <a:ea typeface="ＭＳ Ｐゴシック" pitchFamily="25" charset="-128"/>
          <a:cs typeface="ＭＳ Ｐゴシック"/>
        </a:defRPr>
      </a:lvl4pPr>
      <a:lvl5pPr algn="l" rtl="0" eaLnBrk="1" fontAlgn="base" hangingPunct="1">
        <a:spcBef>
          <a:spcPct val="0"/>
        </a:spcBef>
        <a:spcAft>
          <a:spcPct val="0"/>
        </a:spcAft>
        <a:defRPr sz="2400">
          <a:solidFill>
            <a:srgbClr val="262626"/>
          </a:solidFill>
          <a:latin typeface="Calibri" pitchFamily="34" charset="0"/>
          <a:ea typeface="ＭＳ Ｐゴシック" pitchFamily="25" charset="-128"/>
          <a:cs typeface="ＭＳ Ｐゴシック"/>
        </a:defRPr>
      </a:lvl5pPr>
      <a:lvl6pPr marL="457200" algn="ctr" rtl="0" eaLnBrk="1" fontAlgn="base" hangingPunct="1">
        <a:spcBef>
          <a:spcPct val="0"/>
        </a:spcBef>
        <a:spcAft>
          <a:spcPct val="0"/>
        </a:spcAft>
        <a:defRPr sz="4400">
          <a:solidFill>
            <a:schemeClr val="tx1"/>
          </a:solidFill>
          <a:latin typeface="Arial" charset="0"/>
          <a:ea typeface="ＭＳ Ｐゴシック" pitchFamily="25" charset="-128"/>
        </a:defRPr>
      </a:lvl6pPr>
      <a:lvl7pPr marL="914400" algn="ctr" rtl="0" eaLnBrk="1" fontAlgn="base" hangingPunct="1">
        <a:spcBef>
          <a:spcPct val="0"/>
        </a:spcBef>
        <a:spcAft>
          <a:spcPct val="0"/>
        </a:spcAft>
        <a:defRPr sz="4400">
          <a:solidFill>
            <a:schemeClr val="tx1"/>
          </a:solidFill>
          <a:latin typeface="Arial" charset="0"/>
          <a:ea typeface="ＭＳ Ｐゴシック" pitchFamily="25" charset="-128"/>
        </a:defRPr>
      </a:lvl7pPr>
      <a:lvl8pPr marL="1371600" algn="ctr" rtl="0" eaLnBrk="1" fontAlgn="base" hangingPunct="1">
        <a:spcBef>
          <a:spcPct val="0"/>
        </a:spcBef>
        <a:spcAft>
          <a:spcPct val="0"/>
        </a:spcAft>
        <a:defRPr sz="4400">
          <a:solidFill>
            <a:schemeClr val="tx1"/>
          </a:solidFill>
          <a:latin typeface="Arial" charset="0"/>
          <a:ea typeface="ＭＳ Ｐゴシック" pitchFamily="25" charset="-128"/>
        </a:defRPr>
      </a:lvl8pPr>
      <a:lvl9pPr marL="1828800" algn="ctr" rtl="0" eaLnBrk="1" fontAlgn="base" hangingPunct="1">
        <a:spcBef>
          <a:spcPct val="0"/>
        </a:spcBef>
        <a:spcAft>
          <a:spcPct val="0"/>
        </a:spcAft>
        <a:defRPr sz="4400">
          <a:solidFill>
            <a:schemeClr val="tx1"/>
          </a:solidFill>
          <a:latin typeface="Arial" charset="0"/>
          <a:ea typeface="ＭＳ Ｐゴシック" pitchFamily="25" charset="-128"/>
        </a:defRPr>
      </a:lvl9pPr>
    </p:titleStyle>
    <p:bodyStyle>
      <a:lvl1pPr marL="342900" indent="-342900" algn="l" rtl="0" eaLnBrk="1" fontAlgn="base" hangingPunct="1">
        <a:spcBef>
          <a:spcPct val="20000"/>
        </a:spcBef>
        <a:spcAft>
          <a:spcPct val="0"/>
        </a:spcAft>
        <a:buClr>
          <a:srgbClr val="BF2E1A"/>
        </a:buClr>
        <a:buFont typeface="Lucida Grande" charset="0"/>
        <a:defRPr sz="3200" kern="1200">
          <a:solidFill>
            <a:srgbClr val="262626"/>
          </a:solidFill>
          <a:latin typeface="+mn-lt"/>
          <a:ea typeface="ＭＳ Ｐゴシック" pitchFamily="25" charset="-128"/>
          <a:cs typeface="ＭＳ Ｐゴシック"/>
        </a:defRPr>
      </a:lvl1pPr>
      <a:lvl2pPr marL="742950" indent="-1101725" algn="l" rtl="0" eaLnBrk="1" fontAlgn="base" hangingPunct="1">
        <a:spcBef>
          <a:spcPct val="20000"/>
        </a:spcBef>
        <a:spcAft>
          <a:spcPct val="0"/>
        </a:spcAft>
        <a:buClr>
          <a:srgbClr val="BF2E1A"/>
        </a:buClr>
        <a:buFont typeface="Lucida Grande" charset="0"/>
        <a:buChar char="→"/>
        <a:defRPr sz="3200" kern="1200">
          <a:solidFill>
            <a:srgbClr val="262626"/>
          </a:solidFill>
          <a:latin typeface="+mn-lt"/>
          <a:ea typeface="ＭＳ Ｐゴシック" pitchFamily="25" charset="-128"/>
          <a:cs typeface="ＭＳ Ｐゴシック"/>
        </a:defRPr>
      </a:lvl2pPr>
      <a:lvl3pPr marL="611188" indent="-250825" algn="l" rtl="0" eaLnBrk="1" fontAlgn="base" hangingPunct="1">
        <a:spcBef>
          <a:spcPct val="20000"/>
        </a:spcBef>
        <a:spcAft>
          <a:spcPct val="0"/>
        </a:spcAft>
        <a:buClr>
          <a:srgbClr val="BF2E1A"/>
        </a:buClr>
        <a:buFont typeface="Arial" charset="0"/>
        <a:buChar char="•"/>
        <a:defRPr sz="2800" kern="1200">
          <a:solidFill>
            <a:srgbClr val="262626"/>
          </a:solidFill>
          <a:latin typeface="+mn-lt"/>
          <a:ea typeface="ＭＳ Ｐゴシック" pitchFamily="25" charset="-128"/>
          <a:cs typeface="ＭＳ Ｐゴシック"/>
        </a:defRPr>
      </a:lvl3pPr>
      <a:lvl4pPr marL="863600" indent="-250825" algn="l" rtl="0" eaLnBrk="1" fontAlgn="base" hangingPunct="1">
        <a:spcBef>
          <a:spcPct val="20000"/>
        </a:spcBef>
        <a:spcAft>
          <a:spcPct val="0"/>
        </a:spcAft>
        <a:buClr>
          <a:srgbClr val="BF2E1A"/>
        </a:buClr>
        <a:buFont typeface="Courier New" charset="0"/>
        <a:buChar char="o"/>
        <a:defRPr sz="2400" kern="1200">
          <a:solidFill>
            <a:srgbClr val="262626"/>
          </a:solidFill>
          <a:latin typeface="+mn-lt"/>
          <a:ea typeface="ＭＳ Ｐゴシック" pitchFamily="25" charset="-128"/>
          <a:cs typeface="ＭＳ Ｐゴシック"/>
        </a:defRPr>
      </a:lvl4pPr>
      <a:lvl5pPr marL="1114425" indent="-250825" algn="l" rtl="0" eaLnBrk="1" fontAlgn="base" hangingPunct="1">
        <a:spcBef>
          <a:spcPct val="20000"/>
        </a:spcBef>
        <a:spcAft>
          <a:spcPct val="0"/>
        </a:spcAft>
        <a:buClr>
          <a:srgbClr val="BF2E1A"/>
        </a:buClr>
        <a:buFont typeface="Lucida Grande" charset="0"/>
        <a:buChar char="-"/>
        <a:defRPr sz="2400" kern="1200">
          <a:solidFill>
            <a:srgbClr val="262626"/>
          </a:solidFill>
          <a:latin typeface="+mn-lt"/>
          <a:ea typeface="ＭＳ Ｐゴシック" pitchFamily="25" charset="-128"/>
          <a:cs typeface="ＭＳ Ｐゴシック"/>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bg1"/>
            </a:gs>
            <a:gs pos="100000">
              <a:schemeClr val="bg2"/>
            </a:gs>
          </a:gsLst>
          <a:lin ang="5400000" scaled="0"/>
          <a:tileRect/>
        </a:gradFill>
        <a:effectLst/>
      </p:bgPr>
    </p:bg>
    <p:spTree>
      <p:nvGrpSpPr>
        <p:cNvPr id="1" name=""/>
        <p:cNvGrpSpPr/>
        <p:nvPr/>
      </p:nvGrpSpPr>
      <p:grpSpPr>
        <a:xfrm>
          <a:off x="0" y="0"/>
          <a:ext cx="0" cy="0"/>
          <a:chOff x="0" y="0"/>
          <a:chExt cx="0" cy="0"/>
        </a:xfrm>
      </p:grpSpPr>
      <p:cxnSp>
        <p:nvCxnSpPr>
          <p:cNvPr id="3" name="Straight Connector 2"/>
          <p:cNvCxnSpPr/>
          <p:nvPr/>
        </p:nvCxnSpPr>
        <p:spPr>
          <a:xfrm>
            <a:off x="0" y="260350"/>
            <a:ext cx="9906000" cy="1588"/>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0" y="6596063"/>
            <a:ext cx="9906000" cy="1587"/>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pic>
        <p:nvPicPr>
          <p:cNvPr id="1028" name="Picture 2"/>
          <p:cNvPicPr>
            <a:picLocks noChangeAspect="1" noChangeArrowheads="1"/>
          </p:cNvPicPr>
          <p:nvPr/>
        </p:nvPicPr>
        <p:blipFill>
          <a:blip r:embed="rId20" cstate="email">
            <a:extLst>
              <a:ext uri="{28A0092B-C50C-407E-A947-70E740481C1C}">
                <a14:useLocalDpi xmlns:a14="http://schemas.microsoft.com/office/drawing/2010/main" val="0"/>
              </a:ext>
            </a:extLst>
          </a:blip>
          <a:srcRect/>
          <a:stretch>
            <a:fillRect/>
          </a:stretch>
        </p:blipFill>
        <p:spPr bwMode="auto">
          <a:xfrm>
            <a:off x="7802563" y="574675"/>
            <a:ext cx="18161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lide Number Placeholder 5"/>
          <p:cNvSpPr>
            <a:spLocks noGrp="1"/>
          </p:cNvSpPr>
          <p:nvPr>
            <p:ph type="sldNum" sz="quarter" idx="4"/>
          </p:nvPr>
        </p:nvSpPr>
        <p:spPr>
          <a:xfrm>
            <a:off x="0" y="6492875"/>
            <a:ext cx="525463" cy="365125"/>
          </a:xfrm>
          <a:prstGeom prst="rect">
            <a:avLst/>
          </a:prstGeom>
        </p:spPr>
        <p:txBody>
          <a:bodyPr vert="horz" wrap="square" lIns="91440" tIns="45720" rIns="91440" bIns="45720" numCol="1" anchor="ctr" anchorCtr="0" compatLnSpc="1">
            <a:prstTxWarp prst="textNoShape">
              <a:avLst/>
            </a:prstTxWarp>
          </a:bodyPr>
          <a:lstStyle>
            <a:lvl1pPr algn="ctr">
              <a:defRPr sz="1000">
                <a:solidFill>
                  <a:srgbClr val="C00000"/>
                </a:solidFill>
                <a:latin typeface="Arial" charset="0"/>
                <a:ea typeface="ＭＳ Ｐゴシック" charset="0"/>
                <a:cs typeface="ＭＳ Ｐゴシック" charset="0"/>
              </a:defRPr>
            </a:lvl1pPr>
          </a:lstStyle>
          <a:p>
            <a:pPr>
              <a:defRPr/>
            </a:pPr>
            <a:fld id="{B9A55931-CB85-4F3C-B94C-00F00AF5620C}" type="slidenum">
              <a:rPr lang="en-US"/>
              <a:pPr>
                <a:defRPr/>
              </a:pPr>
              <a:t>‹#›</a:t>
            </a:fld>
            <a:endParaRPr lang="en-US"/>
          </a:p>
        </p:txBody>
      </p:sp>
      <p:sp>
        <p:nvSpPr>
          <p:cNvPr id="1030" name="Title Placeholder 9"/>
          <p:cNvSpPr>
            <a:spLocks noGrp="1"/>
          </p:cNvSpPr>
          <p:nvPr>
            <p:ph type="title"/>
          </p:nvPr>
        </p:nvSpPr>
        <p:spPr bwMode="auto">
          <a:xfrm>
            <a:off x="488950" y="574675"/>
            <a:ext cx="89154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1" name="Text Placeholder 10"/>
          <p:cNvSpPr>
            <a:spLocks noGrp="1"/>
          </p:cNvSpPr>
          <p:nvPr>
            <p:ph type="body" idx="1"/>
          </p:nvPr>
        </p:nvSpPr>
        <p:spPr bwMode="auto">
          <a:xfrm>
            <a:off x="488950" y="1828800"/>
            <a:ext cx="89154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1110759800"/>
      </p:ext>
    </p:extLst>
  </p:cSld>
  <p:clrMap bg1="lt1" tx1="dk1" bg2="lt2" tx2="dk2" accent1="accent1" accent2="accent2" accent3="accent3" accent4="accent4" accent5="accent5" accent6="accent6" hlink="hlink" folHlink="folHlink"/>
  <p:sldLayoutIdLst>
    <p:sldLayoutId id="2147486331" r:id="rId1"/>
    <p:sldLayoutId id="2147486332" r:id="rId2"/>
    <p:sldLayoutId id="2147486333" r:id="rId3"/>
    <p:sldLayoutId id="2147486334" r:id="rId4"/>
    <p:sldLayoutId id="2147486335" r:id="rId5"/>
    <p:sldLayoutId id="2147486336" r:id="rId6"/>
    <p:sldLayoutId id="2147486337" r:id="rId7"/>
    <p:sldLayoutId id="2147486338" r:id="rId8"/>
    <p:sldLayoutId id="2147486339" r:id="rId9"/>
    <p:sldLayoutId id="2147486340" r:id="rId10"/>
    <p:sldLayoutId id="2147486341" r:id="rId11"/>
    <p:sldLayoutId id="2147486342" r:id="rId12"/>
    <p:sldLayoutId id="2147486343" r:id="rId13"/>
    <p:sldLayoutId id="2147486344" r:id="rId14"/>
    <p:sldLayoutId id="2147486345" r:id="rId15"/>
    <p:sldLayoutId id="2147486346" r:id="rId16"/>
    <p:sldLayoutId id="2147486347" r:id="rId17"/>
    <p:sldLayoutId id="2147486348" r:id="rId18"/>
  </p:sldLayoutIdLst>
  <p:timing>
    <p:tnLst>
      <p:par>
        <p:cTn id="1" dur="indefinite" restart="never" nodeType="tmRoot"/>
      </p:par>
    </p:tnLst>
  </p:timing>
  <p:hf hdr="0" ftr="0" dt="0"/>
  <p:txStyles>
    <p:titleStyle>
      <a:lvl1pPr algn="l" rtl="0" fontAlgn="base">
        <a:spcBef>
          <a:spcPct val="0"/>
        </a:spcBef>
        <a:spcAft>
          <a:spcPct val="0"/>
        </a:spcAft>
        <a:defRPr sz="2400" kern="1200">
          <a:solidFill>
            <a:srgbClr val="262626"/>
          </a:solidFill>
          <a:latin typeface="+mj-lt"/>
          <a:ea typeface="MS PGothic" pitchFamily="34" charset="-128"/>
          <a:cs typeface="ＭＳ Ｐゴシック"/>
        </a:defRPr>
      </a:lvl1pPr>
      <a:lvl2pPr algn="l" rtl="0" fontAlgn="base">
        <a:spcBef>
          <a:spcPct val="0"/>
        </a:spcBef>
        <a:spcAft>
          <a:spcPct val="0"/>
        </a:spcAft>
        <a:defRPr sz="2400">
          <a:solidFill>
            <a:srgbClr val="262626"/>
          </a:solidFill>
          <a:latin typeface="Calibri" pitchFamily="34" charset="0"/>
          <a:ea typeface="MS PGothic" pitchFamily="34" charset="-128"/>
          <a:cs typeface="ＭＳ Ｐゴシック"/>
        </a:defRPr>
      </a:lvl2pPr>
      <a:lvl3pPr algn="l" rtl="0" fontAlgn="base">
        <a:spcBef>
          <a:spcPct val="0"/>
        </a:spcBef>
        <a:spcAft>
          <a:spcPct val="0"/>
        </a:spcAft>
        <a:defRPr sz="2400">
          <a:solidFill>
            <a:srgbClr val="262626"/>
          </a:solidFill>
          <a:latin typeface="Calibri" pitchFamily="34" charset="0"/>
          <a:ea typeface="MS PGothic" pitchFamily="34" charset="-128"/>
          <a:cs typeface="ＭＳ Ｐゴシック"/>
        </a:defRPr>
      </a:lvl3pPr>
      <a:lvl4pPr algn="l" rtl="0" fontAlgn="base">
        <a:spcBef>
          <a:spcPct val="0"/>
        </a:spcBef>
        <a:spcAft>
          <a:spcPct val="0"/>
        </a:spcAft>
        <a:defRPr sz="2400">
          <a:solidFill>
            <a:srgbClr val="262626"/>
          </a:solidFill>
          <a:latin typeface="Calibri" pitchFamily="34" charset="0"/>
          <a:ea typeface="MS PGothic" pitchFamily="34" charset="-128"/>
          <a:cs typeface="ＭＳ Ｐゴシック"/>
        </a:defRPr>
      </a:lvl4pPr>
      <a:lvl5pPr algn="l" rtl="0" fontAlgn="base">
        <a:spcBef>
          <a:spcPct val="0"/>
        </a:spcBef>
        <a:spcAft>
          <a:spcPct val="0"/>
        </a:spcAft>
        <a:defRPr sz="2400">
          <a:solidFill>
            <a:srgbClr val="262626"/>
          </a:solidFill>
          <a:latin typeface="Calibri" pitchFamily="34" charset="0"/>
          <a:ea typeface="MS PGothic" pitchFamily="34" charset="-128"/>
          <a:cs typeface="ＭＳ Ｐゴシック"/>
        </a:defRPr>
      </a:lvl5pPr>
      <a:lvl6pPr marL="457200" algn="ctr" rtl="0" eaLnBrk="1" fontAlgn="base" hangingPunct="1">
        <a:spcBef>
          <a:spcPct val="0"/>
        </a:spcBef>
        <a:spcAft>
          <a:spcPct val="0"/>
        </a:spcAft>
        <a:defRPr sz="4400">
          <a:solidFill>
            <a:schemeClr val="tx1"/>
          </a:solidFill>
          <a:latin typeface="Arial" charset="0"/>
          <a:ea typeface="ＭＳ Ｐゴシック" pitchFamily="25" charset="-128"/>
        </a:defRPr>
      </a:lvl6pPr>
      <a:lvl7pPr marL="914400" algn="ctr" rtl="0" eaLnBrk="1" fontAlgn="base" hangingPunct="1">
        <a:spcBef>
          <a:spcPct val="0"/>
        </a:spcBef>
        <a:spcAft>
          <a:spcPct val="0"/>
        </a:spcAft>
        <a:defRPr sz="4400">
          <a:solidFill>
            <a:schemeClr val="tx1"/>
          </a:solidFill>
          <a:latin typeface="Arial" charset="0"/>
          <a:ea typeface="ＭＳ Ｐゴシック" pitchFamily="25" charset="-128"/>
        </a:defRPr>
      </a:lvl7pPr>
      <a:lvl8pPr marL="1371600" algn="ctr" rtl="0" eaLnBrk="1" fontAlgn="base" hangingPunct="1">
        <a:spcBef>
          <a:spcPct val="0"/>
        </a:spcBef>
        <a:spcAft>
          <a:spcPct val="0"/>
        </a:spcAft>
        <a:defRPr sz="4400">
          <a:solidFill>
            <a:schemeClr val="tx1"/>
          </a:solidFill>
          <a:latin typeface="Arial" charset="0"/>
          <a:ea typeface="ＭＳ Ｐゴシック" pitchFamily="25" charset="-128"/>
        </a:defRPr>
      </a:lvl8pPr>
      <a:lvl9pPr marL="1828800" algn="ctr" rtl="0" eaLnBrk="1" fontAlgn="base" hangingPunct="1">
        <a:spcBef>
          <a:spcPct val="0"/>
        </a:spcBef>
        <a:spcAft>
          <a:spcPct val="0"/>
        </a:spcAft>
        <a:defRPr sz="4400">
          <a:solidFill>
            <a:schemeClr val="tx1"/>
          </a:solidFill>
          <a:latin typeface="Arial" charset="0"/>
          <a:ea typeface="ＭＳ Ｐゴシック" pitchFamily="25" charset="-128"/>
        </a:defRPr>
      </a:lvl9pPr>
    </p:titleStyle>
    <p:bodyStyle>
      <a:lvl1pPr marL="342900" indent="-342900" algn="l" rtl="0" fontAlgn="base">
        <a:spcBef>
          <a:spcPct val="20000"/>
        </a:spcBef>
        <a:spcAft>
          <a:spcPct val="0"/>
        </a:spcAft>
        <a:buClr>
          <a:srgbClr val="BF2E1A"/>
        </a:buClr>
        <a:buFont typeface="Lucida Grande"/>
        <a:defRPr sz="3200" kern="1200">
          <a:solidFill>
            <a:srgbClr val="262626"/>
          </a:solidFill>
          <a:latin typeface="+mn-lt"/>
          <a:ea typeface="MS PGothic" pitchFamily="34" charset="-128"/>
          <a:cs typeface="ＭＳ Ｐゴシック"/>
        </a:defRPr>
      </a:lvl1pPr>
      <a:lvl2pPr marL="742950" indent="-1101725" algn="l" rtl="0" fontAlgn="base">
        <a:spcBef>
          <a:spcPct val="20000"/>
        </a:spcBef>
        <a:spcAft>
          <a:spcPct val="0"/>
        </a:spcAft>
        <a:buClr>
          <a:srgbClr val="BF2E1A"/>
        </a:buClr>
        <a:buFont typeface="Lucida Grande"/>
        <a:buChar char="→"/>
        <a:defRPr sz="3200" kern="1200">
          <a:solidFill>
            <a:srgbClr val="262626"/>
          </a:solidFill>
          <a:latin typeface="+mn-lt"/>
          <a:ea typeface="MS PGothic" pitchFamily="34" charset="-128"/>
          <a:cs typeface="ＭＳ Ｐゴシック"/>
        </a:defRPr>
      </a:lvl2pPr>
      <a:lvl3pPr marL="611188" indent="-250825" algn="l" rtl="0" fontAlgn="base">
        <a:spcBef>
          <a:spcPct val="20000"/>
        </a:spcBef>
        <a:spcAft>
          <a:spcPct val="0"/>
        </a:spcAft>
        <a:buClr>
          <a:srgbClr val="BF2E1A"/>
        </a:buClr>
        <a:buFont typeface="Arial" pitchFamily="34" charset="0"/>
        <a:buChar char="•"/>
        <a:defRPr sz="2800" kern="1200">
          <a:solidFill>
            <a:srgbClr val="262626"/>
          </a:solidFill>
          <a:latin typeface="+mn-lt"/>
          <a:ea typeface="MS PGothic" pitchFamily="34" charset="-128"/>
          <a:cs typeface="ＭＳ Ｐゴシック"/>
        </a:defRPr>
      </a:lvl3pPr>
      <a:lvl4pPr marL="863600" indent="-250825" algn="l" rtl="0" fontAlgn="base">
        <a:spcBef>
          <a:spcPct val="20000"/>
        </a:spcBef>
        <a:spcAft>
          <a:spcPct val="0"/>
        </a:spcAft>
        <a:buClr>
          <a:srgbClr val="BF2E1A"/>
        </a:buClr>
        <a:buFont typeface="Courier New" pitchFamily="49" charset="0"/>
        <a:buChar char="o"/>
        <a:defRPr sz="2400" kern="1200">
          <a:solidFill>
            <a:srgbClr val="262626"/>
          </a:solidFill>
          <a:latin typeface="+mn-lt"/>
          <a:ea typeface="MS PGothic" pitchFamily="34" charset="-128"/>
          <a:cs typeface="ＭＳ Ｐゴシック"/>
        </a:defRPr>
      </a:lvl4pPr>
      <a:lvl5pPr marL="1114425" indent="-250825" algn="l" rtl="0" fontAlgn="base">
        <a:spcBef>
          <a:spcPct val="20000"/>
        </a:spcBef>
        <a:spcAft>
          <a:spcPct val="0"/>
        </a:spcAft>
        <a:buClr>
          <a:srgbClr val="BF2E1A"/>
        </a:buClr>
        <a:buFont typeface="Lucida Grande"/>
        <a:buChar char="-"/>
        <a:defRPr sz="2400" kern="1200">
          <a:solidFill>
            <a:srgbClr val="262626"/>
          </a:solidFill>
          <a:latin typeface="+mn-lt"/>
          <a:ea typeface="MS PGothic" pitchFamily="34" charset="-128"/>
          <a:cs typeface="ＭＳ Ｐゴシック"/>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6.emf"/><Relationship Id="rId5" Type="http://schemas.openxmlformats.org/officeDocument/2006/relationships/package" Target="../embeddings/Microsoft_Word_Document2.docx"/><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0.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4.png"/><Relationship Id="rId7" Type="http://schemas.openxmlformats.org/officeDocument/2006/relationships/diagramColors" Target="../diagrams/colors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4.png"/><Relationship Id="rId7" Type="http://schemas.openxmlformats.org/officeDocument/2006/relationships/diagramColors" Target="../diagrams/colors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emf"/><Relationship Id="rId5" Type="http://schemas.openxmlformats.org/officeDocument/2006/relationships/package" Target="../embeddings/Microsoft_Word_Document1.docx"/><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396" name="Picture 6" descr="COM16145-2013AnnualReport-InsideCovers-2.png"/>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947863" y="3141663"/>
            <a:ext cx="14265276" cy="479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2" name="Text Placeholder 13"/>
          <p:cNvSpPr>
            <a:spLocks noGrp="1"/>
          </p:cNvSpPr>
          <p:nvPr>
            <p:ph type="body" sz="quarter" idx="11"/>
          </p:nvPr>
        </p:nvSpPr>
        <p:spPr>
          <a:xfrm>
            <a:off x="631825" y="2205038"/>
            <a:ext cx="8785225" cy="2447925"/>
          </a:xfrm>
        </p:spPr>
        <p:txBody>
          <a:bodyPr/>
          <a:lstStyle/>
          <a:p>
            <a:pPr>
              <a:spcBef>
                <a:spcPct val="0"/>
              </a:spcBef>
              <a:defRPr/>
            </a:pPr>
            <a:endParaRPr lang="en-US" dirty="0" smtClean="0">
              <a:solidFill>
                <a:srgbClr val="BF2E1A"/>
              </a:solidFill>
              <a:latin typeface="Calibri" pitchFamily="-65" charset="0"/>
              <a:ea typeface="ＭＳ Ｐゴシック" pitchFamily="-65" charset="-128"/>
            </a:endParaRPr>
          </a:p>
          <a:p>
            <a:pPr>
              <a:spcBef>
                <a:spcPct val="0"/>
              </a:spcBef>
              <a:defRPr/>
            </a:pPr>
            <a:endParaRPr lang="en-US" dirty="0" smtClean="0">
              <a:solidFill>
                <a:srgbClr val="BF2E1A"/>
              </a:solidFill>
              <a:latin typeface="Calibri" pitchFamily="-65" charset="0"/>
              <a:ea typeface="ＭＳ Ｐゴシック" pitchFamily="-65" charset="-128"/>
            </a:endParaRPr>
          </a:p>
        </p:txBody>
      </p:sp>
      <p:sp>
        <p:nvSpPr>
          <p:cNvPr id="59395" name="Title 3"/>
          <p:cNvSpPr>
            <a:spLocks noGrp="1"/>
          </p:cNvSpPr>
          <p:nvPr>
            <p:ph type="title"/>
          </p:nvPr>
        </p:nvSpPr>
        <p:spPr>
          <a:xfrm>
            <a:off x="941388" y="621357"/>
            <a:ext cx="8001000" cy="2087563"/>
          </a:xfrm>
        </p:spPr>
        <p:txBody>
          <a:bodyPr/>
          <a:lstStyle/>
          <a:p>
            <a:r>
              <a:rPr lang="en-US" sz="3600" dirty="0" smtClean="0">
                <a:latin typeface="Calibri" charset="0"/>
                <a:ea typeface="ＭＳ Ｐゴシック" charset="0"/>
                <a:cs typeface="ＭＳ Ｐゴシック" charset="0"/>
              </a:rPr>
              <a:t>Identifying </a:t>
            </a:r>
            <a:r>
              <a:rPr lang="en-US" sz="3600" dirty="0">
                <a:latin typeface="Calibri" charset="0"/>
                <a:ea typeface="ＭＳ Ｐゴシック" charset="0"/>
                <a:cs typeface="ＭＳ Ｐゴシック" charset="0"/>
              </a:rPr>
              <a:t>d</a:t>
            </a:r>
            <a:r>
              <a:rPr lang="en-US" sz="3600" dirty="0" smtClean="0">
                <a:latin typeface="Calibri" charset="0"/>
                <a:ea typeface="ＭＳ Ｐゴシック" charset="0"/>
                <a:cs typeface="ＭＳ Ｐゴシック" charset="0"/>
              </a:rPr>
              <a:t>rivers </a:t>
            </a:r>
            <a:r>
              <a:rPr lang="en-US" sz="3600" dirty="0">
                <a:latin typeface="Calibri" charset="0"/>
                <a:ea typeface="ＭＳ Ｐゴシック" charset="0"/>
                <a:cs typeface="ＭＳ Ｐゴシック" charset="0"/>
              </a:rPr>
              <a:t>of </a:t>
            </a:r>
            <a:r>
              <a:rPr lang="en-US" sz="3600" dirty="0" smtClean="0">
                <a:latin typeface="Calibri" charset="0"/>
                <a:ea typeface="ＭＳ Ｐゴシック" charset="0"/>
                <a:cs typeface="ＭＳ Ｐゴシック" charset="0"/>
              </a:rPr>
              <a:t>expenditure</a:t>
            </a:r>
            <a:endParaRPr lang="en-US" sz="3600" dirty="0">
              <a:latin typeface="Calibri" charset="0"/>
              <a:ea typeface="ＭＳ Ｐゴシック" charset="0"/>
              <a:cs typeface="ＭＳ Ｐゴシック"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Text Placeholder 2"/>
          <p:cNvSpPr>
            <a:spLocks noGrp="1"/>
          </p:cNvSpPr>
          <p:nvPr>
            <p:ph type="body" sz="quarter" idx="10"/>
          </p:nvPr>
        </p:nvSpPr>
        <p:spPr>
          <a:xfrm>
            <a:off x="488950" y="549275"/>
            <a:ext cx="7488386" cy="457200"/>
          </a:xfrm>
        </p:spPr>
        <p:txBody>
          <a:bodyPr/>
          <a:lstStyle/>
          <a:p>
            <a:r>
              <a:rPr lang="en-NZ" dirty="0" smtClean="0">
                <a:solidFill>
                  <a:srgbClr val="262626"/>
                </a:solidFill>
                <a:latin typeface="Calibri" charset="0"/>
                <a:ea typeface="ＭＳ Ｐゴシック" charset="0"/>
                <a:cs typeface="ＭＳ Ｐゴシック" charset="0"/>
              </a:rPr>
              <a:t>Capital </a:t>
            </a:r>
            <a:r>
              <a:rPr lang="en-NZ" dirty="0">
                <a:solidFill>
                  <a:srgbClr val="262626"/>
                </a:solidFill>
                <a:latin typeface="Calibri" charset="0"/>
                <a:ea typeface="ＭＳ Ｐゴシック" charset="0"/>
                <a:cs typeface="ＭＳ Ｐゴシック" charset="0"/>
              </a:rPr>
              <a:t>expenditure is affected by all three high-level drivers</a:t>
            </a:r>
            <a:endParaRPr lang="en-US" dirty="0">
              <a:solidFill>
                <a:srgbClr val="262626"/>
              </a:solidFill>
              <a:latin typeface="Calibri" charset="0"/>
              <a:ea typeface="ＭＳ Ｐゴシック" charset="0"/>
              <a:cs typeface="ＭＳ Ｐゴシック" charset="0"/>
            </a:endParaRPr>
          </a:p>
        </p:txBody>
      </p:sp>
      <p:sp>
        <p:nvSpPr>
          <p:cNvPr id="73731" name="Slide Number Placeholder 3"/>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85837D10-83AA-104F-A996-DD5A7C6EB44D}" type="slidenum">
              <a:rPr lang="en-US">
                <a:solidFill>
                  <a:srgbClr val="C00000"/>
                </a:solidFill>
              </a:rPr>
              <a:pPr eaLnBrk="1" hangingPunct="1"/>
              <a:t>10</a:t>
            </a:fld>
            <a:endParaRPr lang="en-US" dirty="0">
              <a:solidFill>
                <a:srgbClr val="C00000"/>
              </a:solidFill>
            </a:endParaRPr>
          </a:p>
        </p:txBody>
      </p:sp>
      <p:pic>
        <p:nvPicPr>
          <p:cNvPr id="73733" name="Picture 5"/>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bwMode="auto">
          <a:xfrm>
            <a:off x="4448944" y="5295654"/>
            <a:ext cx="5816600" cy="1301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Object 1"/>
          <p:cNvGraphicFramePr>
            <a:graphicFrameLocks noChangeAspect="1"/>
          </p:cNvGraphicFramePr>
          <p:nvPr>
            <p:extLst>
              <p:ext uri="{D42A27DB-BD31-4B8C-83A1-F6EECF244321}">
                <p14:modId xmlns:p14="http://schemas.microsoft.com/office/powerpoint/2010/main" val="1054949997"/>
              </p:ext>
            </p:extLst>
          </p:nvPr>
        </p:nvGraphicFramePr>
        <p:xfrm>
          <a:off x="677176" y="1695254"/>
          <a:ext cx="8596304" cy="3600400"/>
        </p:xfrm>
        <a:graphic>
          <a:graphicData uri="http://schemas.openxmlformats.org/presentationml/2006/ole">
            <mc:AlternateContent xmlns:mc="http://schemas.openxmlformats.org/markup-compatibility/2006">
              <mc:Choice xmlns:v="urn:schemas-microsoft-com:vml" Requires="v">
                <p:oleObj spid="_x0000_s2067" name="Document" r:id="rId5" imgW="10136063" imgH="4287577" progId="Word.Document.12">
                  <p:embed/>
                </p:oleObj>
              </mc:Choice>
              <mc:Fallback>
                <p:oleObj name="Document" r:id="rId5" imgW="10136063" imgH="4287577" progId="Word.Document.12">
                  <p:embed/>
                  <p:pic>
                    <p:nvPicPr>
                      <p:cNvPr id="0" name=""/>
                      <p:cNvPicPr/>
                      <p:nvPr/>
                    </p:nvPicPr>
                    <p:blipFill>
                      <a:blip r:embed="rId6"/>
                      <a:stretch>
                        <a:fillRect/>
                      </a:stretch>
                    </p:blipFill>
                    <p:spPr>
                      <a:xfrm>
                        <a:off x="677176" y="1695254"/>
                        <a:ext cx="8596304" cy="3600400"/>
                      </a:xfrm>
                      <a:prstGeom prst="rect">
                        <a:avLst/>
                      </a:prstGeom>
                    </p:spPr>
                  </p:pic>
                </p:oleObj>
              </mc:Fallback>
            </mc:AlternateContent>
          </a:graphicData>
        </a:graphic>
      </p:graphicFrame>
    </p:spTree>
    <p:extLst>
      <p:ext uri="{BB962C8B-B14F-4D97-AF65-F5344CB8AC3E}">
        <p14:creationId xmlns:p14="http://schemas.microsoft.com/office/powerpoint/2010/main" val="12775187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Text Placeholder 2"/>
          <p:cNvSpPr>
            <a:spLocks noGrp="1"/>
          </p:cNvSpPr>
          <p:nvPr>
            <p:ph type="body" sz="quarter" idx="10"/>
          </p:nvPr>
        </p:nvSpPr>
        <p:spPr>
          <a:xfrm>
            <a:off x="488950" y="549275"/>
            <a:ext cx="7131050" cy="457200"/>
          </a:xfrm>
        </p:spPr>
        <p:txBody>
          <a:bodyPr/>
          <a:lstStyle/>
          <a:p>
            <a:r>
              <a:rPr lang="en-US" dirty="0" smtClean="0">
                <a:solidFill>
                  <a:srgbClr val="262626"/>
                </a:solidFill>
                <a:latin typeface="Calibri" charset="0"/>
                <a:ea typeface="ＭＳ Ｐゴシック" charset="0"/>
                <a:cs typeface="ＭＳ Ｐゴシック" charset="0"/>
              </a:rPr>
              <a:t>Using proxies to represent the high-level drivers</a:t>
            </a:r>
            <a:endParaRPr lang="en-US" dirty="0">
              <a:solidFill>
                <a:srgbClr val="262626"/>
              </a:solidFill>
              <a:latin typeface="Calibri" charset="0"/>
              <a:ea typeface="ＭＳ Ｐゴシック" charset="0"/>
              <a:cs typeface="ＭＳ Ｐゴシック" charset="0"/>
            </a:endParaRPr>
          </a:p>
        </p:txBody>
      </p:sp>
      <p:sp>
        <p:nvSpPr>
          <p:cNvPr id="73731" name="Slide Number Placeholder 3"/>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85837D10-83AA-104F-A996-DD5A7C6EB44D}" type="slidenum">
              <a:rPr lang="en-US">
                <a:solidFill>
                  <a:srgbClr val="C00000"/>
                </a:solidFill>
              </a:rPr>
              <a:pPr eaLnBrk="1" hangingPunct="1"/>
              <a:t>11</a:t>
            </a:fld>
            <a:endParaRPr lang="en-US" dirty="0">
              <a:solidFill>
                <a:srgbClr val="C00000"/>
              </a:solidFill>
            </a:endParaRPr>
          </a:p>
        </p:txBody>
      </p:sp>
      <p:pic>
        <p:nvPicPr>
          <p:cNvPr id="73733" name="Picture 5"/>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bwMode="auto">
          <a:xfrm>
            <a:off x="4448944" y="5295654"/>
            <a:ext cx="5816600" cy="1301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3"/>
          <p:cNvSpPr txBox="1">
            <a:spLocks noChangeArrowheads="1"/>
          </p:cNvSpPr>
          <p:nvPr/>
        </p:nvSpPr>
        <p:spPr bwMode="auto">
          <a:xfrm>
            <a:off x="470198" y="1447776"/>
            <a:ext cx="8928100" cy="4213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BF2E1A"/>
              </a:buClr>
              <a:buFont typeface="Lucida Grande" charset="0"/>
              <a:defRPr sz="2800" kern="1200">
                <a:solidFill>
                  <a:srgbClr val="262626"/>
                </a:solidFill>
                <a:latin typeface="+mn-lt"/>
                <a:ea typeface="ＭＳ Ｐゴシック" pitchFamily="25" charset="-128"/>
                <a:cs typeface="ＭＳ Ｐゴシック"/>
              </a:defRPr>
            </a:lvl1pPr>
            <a:lvl2pPr marL="742950" indent="-1101725" algn="l" rtl="0" eaLnBrk="1" fontAlgn="base" hangingPunct="1">
              <a:spcBef>
                <a:spcPts val="300"/>
              </a:spcBef>
              <a:spcAft>
                <a:spcPts val="600"/>
              </a:spcAft>
              <a:buClr>
                <a:srgbClr val="BF2E1A"/>
              </a:buClr>
              <a:buFont typeface="Lucida Grande" charset="0"/>
              <a:buChar char="→"/>
              <a:defRPr sz="2800" kern="1200">
                <a:solidFill>
                  <a:srgbClr val="262626"/>
                </a:solidFill>
                <a:latin typeface="+mn-lt"/>
                <a:ea typeface="ＭＳ Ｐゴシック" pitchFamily="25" charset="-128"/>
                <a:cs typeface="ＭＳ Ｐゴシック"/>
              </a:defRPr>
            </a:lvl2pPr>
            <a:lvl3pPr marL="611188" indent="-250825" algn="l" rtl="0" eaLnBrk="1" fontAlgn="base" hangingPunct="1">
              <a:spcBef>
                <a:spcPts val="300"/>
              </a:spcBef>
              <a:spcAft>
                <a:spcPts val="300"/>
              </a:spcAft>
              <a:buClr>
                <a:srgbClr val="BF2E1A"/>
              </a:buClr>
              <a:buFont typeface="Arial" charset="0"/>
              <a:buChar char="•"/>
              <a:defRPr sz="2400" kern="1200">
                <a:solidFill>
                  <a:srgbClr val="262626"/>
                </a:solidFill>
                <a:latin typeface="+mn-lt"/>
                <a:ea typeface="ＭＳ Ｐゴシック" pitchFamily="25" charset="-128"/>
                <a:cs typeface="ＭＳ Ｐゴシック"/>
              </a:defRPr>
            </a:lvl3pPr>
            <a:lvl4pPr marL="863600" indent="-250825" algn="l" rtl="0" eaLnBrk="1" fontAlgn="base" hangingPunct="1">
              <a:spcBef>
                <a:spcPts val="300"/>
              </a:spcBef>
              <a:spcAft>
                <a:spcPts val="300"/>
              </a:spcAft>
              <a:buClr>
                <a:srgbClr val="BF2E1A"/>
              </a:buClr>
              <a:buFont typeface="Courier New" charset="0"/>
              <a:buChar char="o"/>
              <a:defRPr sz="2000" kern="1200">
                <a:solidFill>
                  <a:srgbClr val="262626"/>
                </a:solidFill>
                <a:latin typeface="+mn-lt"/>
                <a:ea typeface="ＭＳ Ｐゴシック" pitchFamily="25" charset="-128"/>
                <a:cs typeface="ＭＳ Ｐゴシック"/>
              </a:defRPr>
            </a:lvl4pPr>
            <a:lvl5pPr marL="1114425" indent="-250825" algn="l" rtl="0" eaLnBrk="1" fontAlgn="base" hangingPunct="1">
              <a:spcBef>
                <a:spcPts val="300"/>
              </a:spcBef>
              <a:spcAft>
                <a:spcPct val="0"/>
              </a:spcAft>
              <a:buClr>
                <a:srgbClr val="BF2E1A"/>
              </a:buClr>
              <a:buFont typeface="Lucida Grande" charset="0"/>
              <a:buChar char="-"/>
              <a:defRPr sz="2000" kern="1200">
                <a:solidFill>
                  <a:srgbClr val="262626"/>
                </a:solidFill>
                <a:latin typeface="+mn-lt"/>
                <a:ea typeface="ＭＳ Ｐゴシック" pitchFamily="25" charset="-128"/>
                <a:cs typeface="ＭＳ Ｐゴシック"/>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33400" indent="-533400">
              <a:buFont typeface="Arial" panose="020B0604020202020204" pitchFamily="34" charset="0"/>
              <a:buChar char="•"/>
              <a:defRPr/>
            </a:pPr>
            <a:r>
              <a:rPr lang="en-US" sz="2000" dirty="0" smtClean="0">
                <a:ea typeface="ＭＳ Ｐゴシック" charset="0"/>
                <a:cs typeface="ＭＳ Ｐゴシック" charset="0"/>
              </a:rPr>
              <a:t>Awareness of high level drivers enables us to understand expenditure forecasts</a:t>
            </a:r>
          </a:p>
          <a:p>
            <a:pPr marL="533400" indent="-533400">
              <a:buFont typeface="Arial" panose="020B0604020202020204" pitchFamily="34" charset="0"/>
              <a:buChar char="•"/>
              <a:defRPr/>
            </a:pPr>
            <a:endParaRPr lang="en-US" sz="2000" dirty="0" smtClean="0">
              <a:ea typeface="ＭＳ Ｐゴシック" charset="0"/>
              <a:cs typeface="ＭＳ Ｐゴシック" charset="0"/>
            </a:endParaRPr>
          </a:p>
          <a:p>
            <a:pPr marL="533400" indent="-533400">
              <a:buFont typeface="Arial" panose="020B0604020202020204" pitchFamily="34" charset="0"/>
              <a:buChar char="•"/>
              <a:defRPr/>
            </a:pPr>
            <a:r>
              <a:rPr lang="en-US" sz="2000" dirty="0" smtClean="0">
                <a:ea typeface="ＭＳ Ｐゴシック" charset="0"/>
                <a:cs typeface="ＭＳ Ｐゴシック" charset="0"/>
              </a:rPr>
              <a:t>Broadly,</a:t>
            </a:r>
          </a:p>
          <a:p>
            <a:pPr marL="933450" lvl="1" indent="-533400">
              <a:buFont typeface="Arial" panose="020B0604020202020204" pitchFamily="34" charset="0"/>
              <a:buChar char="•"/>
              <a:defRPr/>
            </a:pPr>
            <a:r>
              <a:rPr lang="en-US" sz="2000" dirty="0" smtClean="0">
                <a:ea typeface="ＭＳ Ｐゴシック" charset="0"/>
                <a:cs typeface="ＭＳ Ｐゴシック" charset="0"/>
              </a:rPr>
              <a:t>High numbers of assets (Ownership) </a:t>
            </a:r>
            <a:r>
              <a:rPr lang="en-US" sz="2000" b="1" dirty="0" smtClean="0">
                <a:solidFill>
                  <a:schemeClr val="tx1"/>
                </a:solidFill>
                <a:ea typeface="ＭＳ Ｐゴシック" charset="0"/>
                <a:cs typeface="ＭＳ Ｐゴシック" charset="0"/>
              </a:rPr>
              <a:t>→</a:t>
            </a:r>
            <a:r>
              <a:rPr lang="en-US" sz="2000" dirty="0" smtClean="0">
                <a:ea typeface="ＭＳ Ｐゴシック" charset="0"/>
                <a:cs typeface="ＭＳ Ｐゴシック" charset="0"/>
              </a:rPr>
              <a:t> Higher expenditure</a:t>
            </a:r>
          </a:p>
          <a:p>
            <a:pPr marL="933450" lvl="1" indent="-533400">
              <a:buFont typeface="Arial" panose="020B0604020202020204" pitchFamily="34" charset="0"/>
              <a:buChar char="•"/>
              <a:defRPr/>
            </a:pPr>
            <a:r>
              <a:rPr lang="en-US" sz="2000" dirty="0" smtClean="0">
                <a:ea typeface="ＭＳ Ｐゴシック" charset="0"/>
                <a:cs typeface="ＭＳ Ｐゴシック" charset="0"/>
              </a:rPr>
              <a:t>High asset health requirements (Health) </a:t>
            </a:r>
            <a:r>
              <a:rPr lang="en-US" sz="2000" b="1" dirty="0" smtClean="0">
                <a:solidFill>
                  <a:schemeClr val="tx1"/>
                </a:solidFill>
                <a:ea typeface="ＭＳ Ｐゴシック" charset="0"/>
                <a:cs typeface="ＭＳ Ｐゴシック" charset="0"/>
              </a:rPr>
              <a:t>→</a:t>
            </a:r>
            <a:r>
              <a:rPr lang="en-US" sz="2000" dirty="0" smtClean="0">
                <a:ea typeface="ＭＳ Ｐゴシック" charset="0"/>
                <a:cs typeface="ＭＳ Ｐゴシック" charset="0"/>
              </a:rPr>
              <a:t> Higher expenditure</a:t>
            </a:r>
          </a:p>
          <a:p>
            <a:pPr marL="933450" lvl="1" indent="-533400">
              <a:buFont typeface="Arial" panose="020B0604020202020204" pitchFamily="34" charset="0"/>
              <a:buChar char="•"/>
              <a:defRPr/>
            </a:pPr>
            <a:r>
              <a:rPr lang="en-US" sz="2000" dirty="0" smtClean="0">
                <a:ea typeface="ＭＳ Ｐゴシック" charset="0"/>
                <a:cs typeface="ＭＳ Ｐゴシック" charset="0"/>
              </a:rPr>
              <a:t>Significantly increasing demand (Capacity)</a:t>
            </a:r>
            <a:r>
              <a:rPr lang="en-US" sz="2000" b="1" dirty="0" smtClean="0">
                <a:solidFill>
                  <a:schemeClr val="tx1"/>
                </a:solidFill>
                <a:ea typeface="ＭＳ Ｐゴシック" charset="0"/>
                <a:cs typeface="ＭＳ Ｐゴシック" charset="0"/>
              </a:rPr>
              <a:t>→</a:t>
            </a:r>
            <a:r>
              <a:rPr lang="en-US" sz="2000" dirty="0" smtClean="0">
                <a:ea typeface="ＭＳ Ｐゴシック" charset="0"/>
                <a:cs typeface="ＭＳ Ｐゴシック" charset="0"/>
              </a:rPr>
              <a:t> Higher expenditure</a:t>
            </a:r>
            <a:endParaRPr lang="en-NZ" sz="2000" dirty="0" smtClean="0">
              <a:ea typeface="ＭＳ Ｐゴシック" charset="0"/>
              <a:cs typeface="ＭＳ Ｐゴシック" charset="0"/>
            </a:endParaRPr>
          </a:p>
          <a:p>
            <a:pPr marL="533400" indent="-533400">
              <a:buFont typeface="Arial" panose="020B0604020202020204" pitchFamily="34" charset="0"/>
              <a:buChar char="•"/>
              <a:defRPr/>
            </a:pPr>
            <a:endParaRPr lang="en-US" sz="2000" dirty="0" smtClean="0">
              <a:ea typeface="ＭＳ Ｐゴシック" charset="0"/>
              <a:cs typeface="ＭＳ Ｐゴシック" charset="0"/>
            </a:endParaRPr>
          </a:p>
          <a:p>
            <a:pPr marL="533400" indent="-533400">
              <a:buFont typeface="Arial" panose="020B0604020202020204" pitchFamily="34" charset="0"/>
              <a:buChar char="•"/>
              <a:defRPr/>
            </a:pPr>
            <a:r>
              <a:rPr lang="en-US" sz="2000" dirty="0" smtClean="0">
                <a:ea typeface="ＭＳ Ｐゴシック" charset="0"/>
                <a:cs typeface="ＭＳ Ｐゴシック" charset="0"/>
              </a:rPr>
              <a:t>However determining the level of ‘ownership’, ‘health’ and ‘capacity’ for an individual network is difficult</a:t>
            </a:r>
          </a:p>
          <a:p>
            <a:pPr marL="533400" indent="-533400">
              <a:buFont typeface="Arial" panose="020B0604020202020204" pitchFamily="34" charset="0"/>
              <a:buChar char="•"/>
              <a:defRPr/>
            </a:pPr>
            <a:endParaRPr lang="en-US" sz="2000" dirty="0" smtClean="0">
              <a:ea typeface="ＭＳ Ｐゴシック" charset="0"/>
              <a:cs typeface="ＭＳ Ｐゴシック" charset="0"/>
            </a:endParaRPr>
          </a:p>
          <a:p>
            <a:pPr marL="533400" indent="-533400">
              <a:buFont typeface="Arial" panose="020B0604020202020204" pitchFamily="34" charset="0"/>
              <a:buChar char="•"/>
              <a:defRPr/>
            </a:pPr>
            <a:r>
              <a:rPr lang="en-US" sz="2000" dirty="0" smtClean="0">
                <a:ea typeface="ＭＳ Ｐゴシック" charset="0"/>
                <a:cs typeface="ＭＳ Ｐゴシック" charset="0"/>
              </a:rPr>
              <a:t>Proxies are therefore needed to represent these high-level drivers from the data available in the information disclosures</a:t>
            </a:r>
          </a:p>
          <a:p>
            <a:pPr marL="933450" lvl="1" indent="-533400">
              <a:buFont typeface="Arial" panose="020B0604020202020204" pitchFamily="34" charset="0"/>
              <a:buChar char="•"/>
              <a:defRPr/>
            </a:pPr>
            <a:endParaRPr lang="en-US" sz="2000" i="1" dirty="0" smtClean="0">
              <a:ea typeface="ＭＳ Ｐゴシック" charset="0"/>
              <a:cs typeface="ＭＳ Ｐゴシック" charset="0"/>
            </a:endParaRPr>
          </a:p>
        </p:txBody>
      </p:sp>
    </p:spTree>
    <p:extLst>
      <p:ext uri="{BB962C8B-B14F-4D97-AF65-F5344CB8AC3E}">
        <p14:creationId xmlns:p14="http://schemas.microsoft.com/office/powerpoint/2010/main" val="19207639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Text Placeholder 2"/>
          <p:cNvSpPr>
            <a:spLocks noGrp="1"/>
          </p:cNvSpPr>
          <p:nvPr>
            <p:ph type="body" sz="quarter" idx="10"/>
          </p:nvPr>
        </p:nvSpPr>
        <p:spPr>
          <a:xfrm>
            <a:off x="344488" y="549275"/>
            <a:ext cx="7776418" cy="457200"/>
          </a:xfrm>
        </p:spPr>
        <p:txBody>
          <a:bodyPr/>
          <a:lstStyle/>
          <a:p>
            <a:r>
              <a:rPr lang="en-US" dirty="0" smtClean="0">
                <a:solidFill>
                  <a:srgbClr val="262626"/>
                </a:solidFill>
                <a:latin typeface="Calibri" charset="0"/>
                <a:ea typeface="ＭＳ Ｐゴシック" charset="0"/>
                <a:cs typeface="ＭＳ Ｐゴシック" charset="0"/>
              </a:rPr>
              <a:t>Broadly, </a:t>
            </a:r>
            <a:r>
              <a:rPr lang="en-US" b="1" dirty="0" smtClean="0">
                <a:solidFill>
                  <a:srgbClr val="262626"/>
                </a:solidFill>
                <a:latin typeface="Calibri" charset="0"/>
                <a:ea typeface="ＭＳ Ｐゴシック" charset="0"/>
                <a:cs typeface="ＭＳ Ｐゴシック" charset="0"/>
              </a:rPr>
              <a:t>Ownership</a:t>
            </a:r>
            <a:r>
              <a:rPr lang="en-US" dirty="0" smtClean="0">
                <a:solidFill>
                  <a:srgbClr val="262626"/>
                </a:solidFill>
                <a:latin typeface="Calibri" charset="0"/>
                <a:ea typeface="ＭＳ Ｐゴシック" charset="0"/>
                <a:cs typeface="ＭＳ Ｐゴシック" charset="0"/>
              </a:rPr>
              <a:t> can be represented by measures of network scale</a:t>
            </a:r>
          </a:p>
        </p:txBody>
      </p:sp>
      <p:sp>
        <p:nvSpPr>
          <p:cNvPr id="73731" name="Slide Number Placeholder 3"/>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85837D10-83AA-104F-A996-DD5A7C6EB44D}" type="slidenum">
              <a:rPr lang="en-US">
                <a:solidFill>
                  <a:srgbClr val="C00000"/>
                </a:solidFill>
              </a:rPr>
              <a:pPr eaLnBrk="1" hangingPunct="1"/>
              <a:t>12</a:t>
            </a:fld>
            <a:endParaRPr lang="en-US" dirty="0">
              <a:solidFill>
                <a:srgbClr val="C00000"/>
              </a:solidFill>
            </a:endParaRPr>
          </a:p>
        </p:txBody>
      </p:sp>
      <p:pic>
        <p:nvPicPr>
          <p:cNvPr id="73733" name="Picture 5"/>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bwMode="auto">
          <a:xfrm>
            <a:off x="4448944" y="5295654"/>
            <a:ext cx="5816600" cy="1301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3"/>
          <p:cNvSpPr txBox="1">
            <a:spLocks noChangeArrowheads="1"/>
          </p:cNvSpPr>
          <p:nvPr/>
        </p:nvSpPr>
        <p:spPr bwMode="auto">
          <a:xfrm>
            <a:off x="470198" y="1313983"/>
            <a:ext cx="4122762" cy="3997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BF2E1A"/>
              </a:buClr>
              <a:buFont typeface="Lucida Grande" charset="0"/>
              <a:defRPr sz="2800" kern="1200">
                <a:solidFill>
                  <a:srgbClr val="262626"/>
                </a:solidFill>
                <a:latin typeface="+mn-lt"/>
                <a:ea typeface="ＭＳ Ｐゴシック" pitchFamily="25" charset="-128"/>
                <a:cs typeface="ＭＳ Ｐゴシック"/>
              </a:defRPr>
            </a:lvl1pPr>
            <a:lvl2pPr marL="742950" indent="-1101725" algn="l" rtl="0" eaLnBrk="1" fontAlgn="base" hangingPunct="1">
              <a:spcBef>
                <a:spcPts val="300"/>
              </a:spcBef>
              <a:spcAft>
                <a:spcPts val="600"/>
              </a:spcAft>
              <a:buClr>
                <a:srgbClr val="BF2E1A"/>
              </a:buClr>
              <a:buFont typeface="Lucida Grande" charset="0"/>
              <a:buChar char="→"/>
              <a:defRPr sz="2800" kern="1200">
                <a:solidFill>
                  <a:srgbClr val="262626"/>
                </a:solidFill>
                <a:latin typeface="+mn-lt"/>
                <a:ea typeface="ＭＳ Ｐゴシック" pitchFamily="25" charset="-128"/>
                <a:cs typeface="ＭＳ Ｐゴシック"/>
              </a:defRPr>
            </a:lvl2pPr>
            <a:lvl3pPr marL="611188" indent="-250825" algn="l" rtl="0" eaLnBrk="1" fontAlgn="base" hangingPunct="1">
              <a:spcBef>
                <a:spcPts val="300"/>
              </a:spcBef>
              <a:spcAft>
                <a:spcPts val="300"/>
              </a:spcAft>
              <a:buClr>
                <a:srgbClr val="BF2E1A"/>
              </a:buClr>
              <a:buFont typeface="Arial" charset="0"/>
              <a:buChar char="•"/>
              <a:defRPr sz="2400" kern="1200">
                <a:solidFill>
                  <a:srgbClr val="262626"/>
                </a:solidFill>
                <a:latin typeface="+mn-lt"/>
                <a:ea typeface="ＭＳ Ｐゴシック" pitchFamily="25" charset="-128"/>
                <a:cs typeface="ＭＳ Ｐゴシック"/>
              </a:defRPr>
            </a:lvl3pPr>
            <a:lvl4pPr marL="863600" indent="-250825" algn="l" rtl="0" eaLnBrk="1" fontAlgn="base" hangingPunct="1">
              <a:spcBef>
                <a:spcPts val="300"/>
              </a:spcBef>
              <a:spcAft>
                <a:spcPts val="300"/>
              </a:spcAft>
              <a:buClr>
                <a:srgbClr val="BF2E1A"/>
              </a:buClr>
              <a:buFont typeface="Courier New" charset="0"/>
              <a:buChar char="o"/>
              <a:defRPr sz="2000" kern="1200">
                <a:solidFill>
                  <a:srgbClr val="262626"/>
                </a:solidFill>
                <a:latin typeface="+mn-lt"/>
                <a:ea typeface="ＭＳ Ｐゴシック" pitchFamily="25" charset="-128"/>
                <a:cs typeface="ＭＳ Ｐゴシック"/>
              </a:defRPr>
            </a:lvl4pPr>
            <a:lvl5pPr marL="1114425" indent="-250825" algn="l" rtl="0" eaLnBrk="1" fontAlgn="base" hangingPunct="1">
              <a:spcBef>
                <a:spcPts val="300"/>
              </a:spcBef>
              <a:spcAft>
                <a:spcPct val="0"/>
              </a:spcAft>
              <a:buClr>
                <a:srgbClr val="BF2E1A"/>
              </a:buClr>
              <a:buFont typeface="Lucida Grande" charset="0"/>
              <a:buChar char="-"/>
              <a:defRPr sz="2000" kern="1200">
                <a:solidFill>
                  <a:srgbClr val="262626"/>
                </a:solidFill>
                <a:latin typeface="+mn-lt"/>
                <a:ea typeface="ＭＳ Ｐゴシック" pitchFamily="25" charset="-128"/>
                <a:cs typeface="ＭＳ Ｐゴシック"/>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33400" indent="-533400">
              <a:buFont typeface="Arial" panose="020B0604020202020204" pitchFamily="34" charset="0"/>
              <a:buChar char="•"/>
              <a:defRPr/>
            </a:pPr>
            <a:endParaRPr lang="en-NZ" sz="2400" dirty="0" smtClean="0">
              <a:ea typeface="ＭＳ Ｐゴシック" charset="0"/>
              <a:cs typeface="ＭＳ Ｐゴシック" charset="0"/>
            </a:endParaRPr>
          </a:p>
          <a:p>
            <a:pPr marL="533400" indent="-533400">
              <a:buFont typeface="Arial" panose="020B0604020202020204" pitchFamily="34" charset="0"/>
              <a:buChar char="•"/>
              <a:defRPr/>
            </a:pPr>
            <a:r>
              <a:rPr lang="en-US" sz="2400" dirty="0" smtClean="0">
                <a:ea typeface="ＭＳ Ｐゴシック" charset="0"/>
                <a:cs typeface="ＭＳ Ｐゴシック" charset="0"/>
              </a:rPr>
              <a:t>Number of ways through which scale can be assessed</a:t>
            </a:r>
          </a:p>
          <a:p>
            <a:pPr marL="533400" indent="-533400">
              <a:buFont typeface="Arial" panose="020B0604020202020204" pitchFamily="34" charset="0"/>
              <a:buChar char="•"/>
              <a:defRPr/>
            </a:pPr>
            <a:endParaRPr lang="en-US" sz="2400" i="1" dirty="0">
              <a:ea typeface="ＭＳ Ｐゴシック" charset="0"/>
              <a:cs typeface="ＭＳ Ｐゴシック" charset="0"/>
            </a:endParaRPr>
          </a:p>
          <a:p>
            <a:pPr marL="533400" indent="-533400">
              <a:buFont typeface="Arial" panose="020B0604020202020204" pitchFamily="34" charset="0"/>
              <a:buChar char="•"/>
              <a:defRPr/>
            </a:pPr>
            <a:r>
              <a:rPr lang="en-US" sz="2400" dirty="0">
                <a:ea typeface="ＭＳ Ｐゴシック" charset="0"/>
                <a:cs typeface="ＭＳ Ｐゴシック" charset="0"/>
              </a:rPr>
              <a:t>M</a:t>
            </a:r>
            <a:r>
              <a:rPr lang="en-US" sz="2400" dirty="0" smtClean="0">
                <a:ea typeface="ＭＳ Ｐゴシック" charset="0"/>
                <a:cs typeface="ＭＳ Ｐゴシック" charset="0"/>
              </a:rPr>
              <a:t>onetary or non-monetary /physical values?</a:t>
            </a:r>
          </a:p>
          <a:p>
            <a:pPr marL="533400" indent="-533400">
              <a:buFont typeface="Arial" panose="020B0604020202020204" pitchFamily="34" charset="0"/>
              <a:buChar char="•"/>
              <a:defRPr/>
            </a:pPr>
            <a:endParaRPr lang="en-US" sz="2400" dirty="0">
              <a:ea typeface="ＭＳ Ｐゴシック" charset="0"/>
              <a:cs typeface="ＭＳ Ｐゴシック" charset="0"/>
            </a:endParaRPr>
          </a:p>
          <a:p>
            <a:pPr marL="533400" indent="-533400">
              <a:buFont typeface="Arial" panose="020B0604020202020204" pitchFamily="34" charset="0"/>
              <a:buChar char="•"/>
              <a:defRPr/>
            </a:pPr>
            <a:r>
              <a:rPr lang="en-US" sz="2400" dirty="0" smtClean="0">
                <a:ea typeface="ＭＳ Ｐゴシック" charset="0"/>
                <a:cs typeface="ＭＳ Ｐゴシック" charset="0"/>
              </a:rPr>
              <a:t>Determine empirically</a:t>
            </a:r>
          </a:p>
        </p:txBody>
      </p:sp>
      <p:graphicFrame>
        <p:nvGraphicFramePr>
          <p:cNvPr id="8" name="Table 7"/>
          <p:cNvGraphicFramePr>
            <a:graphicFrameLocks noGrp="1"/>
          </p:cNvGraphicFramePr>
          <p:nvPr>
            <p:extLst>
              <p:ext uri="{D42A27DB-BD31-4B8C-83A1-F6EECF244321}">
                <p14:modId xmlns:p14="http://schemas.microsoft.com/office/powerpoint/2010/main" val="4002834952"/>
              </p:ext>
            </p:extLst>
          </p:nvPr>
        </p:nvGraphicFramePr>
        <p:xfrm>
          <a:off x="4880992" y="1412777"/>
          <a:ext cx="4752528" cy="4083231"/>
        </p:xfrm>
        <a:graphic>
          <a:graphicData uri="http://schemas.openxmlformats.org/drawingml/2006/table">
            <a:tbl>
              <a:tblPr firstRow="1" bandRow="1">
                <a:tableStyleId>{BDBED569-4797-4DF1-A0F4-6AAB3CD982D8}</a:tableStyleId>
              </a:tblPr>
              <a:tblGrid>
                <a:gridCol w="3096344"/>
                <a:gridCol w="1656184"/>
              </a:tblGrid>
              <a:tr h="224525">
                <a:tc>
                  <a:txBody>
                    <a:bodyPr/>
                    <a:lstStyle/>
                    <a:p>
                      <a:r>
                        <a:rPr lang="en-US" dirty="0" smtClean="0">
                          <a:solidFill>
                            <a:schemeClr val="tx2"/>
                          </a:solidFill>
                        </a:rPr>
                        <a:t>Potential</a:t>
                      </a:r>
                      <a:r>
                        <a:rPr lang="en-US" baseline="0" dirty="0" smtClean="0">
                          <a:solidFill>
                            <a:schemeClr val="tx2"/>
                          </a:solidFill>
                        </a:rPr>
                        <a:t> Ownership Proxy</a:t>
                      </a:r>
                      <a:endParaRPr lang="en-NZ" dirty="0">
                        <a:solidFill>
                          <a:schemeClr val="tx2"/>
                        </a:solidFill>
                      </a:endParaRPr>
                    </a:p>
                  </a:txBody>
                  <a:tcPr/>
                </a:tc>
                <a:tc>
                  <a:txBody>
                    <a:bodyPr/>
                    <a:lstStyle/>
                    <a:p>
                      <a:r>
                        <a:rPr lang="en-US" dirty="0" smtClean="0">
                          <a:solidFill>
                            <a:schemeClr val="tx2"/>
                          </a:solidFill>
                        </a:rPr>
                        <a:t>ID schedule</a:t>
                      </a:r>
                      <a:endParaRPr lang="en-NZ" dirty="0">
                        <a:solidFill>
                          <a:schemeClr val="tx2"/>
                        </a:solidFill>
                      </a:endParaRPr>
                    </a:p>
                  </a:txBody>
                  <a:tcPr/>
                </a:tc>
              </a:tr>
              <a:tr h="425631">
                <a:tc>
                  <a:txBody>
                    <a:bodyPr/>
                    <a:lstStyle/>
                    <a:p>
                      <a:r>
                        <a:rPr lang="en-NZ" dirty="0" smtClean="0">
                          <a:solidFill>
                            <a:schemeClr val="tx2"/>
                          </a:solidFill>
                        </a:rPr>
                        <a:t>Total energy delivered in 2013</a:t>
                      </a:r>
                    </a:p>
                  </a:txBody>
                  <a:tcPr/>
                </a:tc>
                <a:tc>
                  <a:txBody>
                    <a:bodyPr/>
                    <a:lstStyle/>
                    <a:p>
                      <a:r>
                        <a:rPr lang="en-NZ" dirty="0" smtClean="0">
                          <a:solidFill>
                            <a:schemeClr val="tx2"/>
                          </a:solidFill>
                        </a:rPr>
                        <a:t>Schedule 12(c)</a:t>
                      </a:r>
                    </a:p>
                  </a:txBody>
                  <a:tcPr/>
                </a:tc>
              </a:tr>
              <a:tr h="425631">
                <a:tc>
                  <a:txBody>
                    <a:bodyPr/>
                    <a:lstStyle/>
                    <a:p>
                      <a:r>
                        <a:rPr lang="en-NZ" dirty="0" smtClean="0">
                          <a:solidFill>
                            <a:schemeClr val="tx2"/>
                          </a:solidFill>
                        </a:rPr>
                        <a:t>Maximum coincident system demand in 2013</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dirty="0" smtClean="0">
                          <a:solidFill>
                            <a:schemeClr val="tx2"/>
                          </a:solidFill>
                        </a:rPr>
                        <a:t>Schedule 12(c)</a:t>
                      </a:r>
                    </a:p>
                    <a:p>
                      <a:endParaRPr lang="en-NZ" dirty="0">
                        <a:solidFill>
                          <a:schemeClr val="tx2"/>
                        </a:solidFill>
                      </a:endParaRPr>
                    </a:p>
                  </a:txBody>
                  <a:tcPr/>
                </a:tc>
              </a:tr>
              <a:tr h="425631">
                <a:tc>
                  <a:txBody>
                    <a:bodyPr/>
                    <a:lstStyle/>
                    <a:p>
                      <a:r>
                        <a:rPr lang="en-NZ" dirty="0" smtClean="0">
                          <a:solidFill>
                            <a:schemeClr val="tx2"/>
                          </a:solidFill>
                        </a:rPr>
                        <a:t>Distribution transformer capacity (distributor owned)</a:t>
                      </a:r>
                      <a:endParaRPr lang="en-NZ" dirty="0">
                        <a:solidFill>
                          <a:schemeClr val="tx2"/>
                        </a:solidFill>
                      </a:endParaRPr>
                    </a:p>
                  </a:txBody>
                  <a:tcPr/>
                </a:tc>
                <a:tc>
                  <a:txBody>
                    <a:bodyPr/>
                    <a:lstStyle/>
                    <a:p>
                      <a:r>
                        <a:rPr lang="en-NZ" dirty="0" smtClean="0">
                          <a:solidFill>
                            <a:schemeClr val="tx2"/>
                          </a:solidFill>
                        </a:rPr>
                        <a:t>Schedule 12(b)</a:t>
                      </a:r>
                    </a:p>
                    <a:p>
                      <a:endParaRPr lang="en-NZ" dirty="0">
                        <a:solidFill>
                          <a:schemeClr val="tx2"/>
                        </a:solidFill>
                      </a:endParaRPr>
                    </a:p>
                  </a:txBody>
                  <a:tcPr/>
                </a:tc>
              </a:tr>
              <a:tr h="392918">
                <a:tc>
                  <a:txBody>
                    <a:bodyPr/>
                    <a:lstStyle/>
                    <a:p>
                      <a:r>
                        <a:rPr lang="en-NZ" dirty="0" smtClean="0">
                          <a:solidFill>
                            <a:schemeClr val="tx2"/>
                          </a:solidFill>
                        </a:rPr>
                        <a:t>Number of assets (by asset category)</a:t>
                      </a:r>
                      <a:endParaRPr lang="en-NZ" dirty="0">
                        <a:solidFill>
                          <a:schemeClr val="tx2"/>
                        </a:solidFill>
                      </a:endParaRPr>
                    </a:p>
                  </a:txBody>
                  <a:tcPr/>
                </a:tc>
                <a:tc>
                  <a:txBody>
                    <a:bodyPr/>
                    <a:lstStyle/>
                    <a:p>
                      <a:r>
                        <a:rPr lang="en-NZ" dirty="0" smtClean="0">
                          <a:solidFill>
                            <a:schemeClr val="tx2"/>
                          </a:solidFill>
                        </a:rPr>
                        <a:t>Schedule 9(a)</a:t>
                      </a:r>
                    </a:p>
                    <a:p>
                      <a:endParaRPr lang="en-NZ" dirty="0">
                        <a:solidFill>
                          <a:schemeClr val="tx2"/>
                        </a:solidFill>
                      </a:endParaRPr>
                    </a:p>
                  </a:txBody>
                  <a:tcPr/>
                </a:tc>
              </a:tr>
              <a:tr h="224525">
                <a:tc>
                  <a:txBody>
                    <a:bodyPr/>
                    <a:lstStyle/>
                    <a:p>
                      <a:r>
                        <a:rPr lang="en-NZ" dirty="0" smtClean="0">
                          <a:solidFill>
                            <a:schemeClr val="tx2"/>
                          </a:solidFill>
                        </a:rPr>
                        <a:t>Total circuit length</a:t>
                      </a:r>
                    </a:p>
                  </a:txBody>
                  <a:tcPr/>
                </a:tc>
                <a:tc>
                  <a:txBody>
                    <a:bodyPr/>
                    <a:lstStyle/>
                    <a:p>
                      <a:r>
                        <a:rPr lang="en-NZ" dirty="0" smtClean="0">
                          <a:solidFill>
                            <a:schemeClr val="tx2"/>
                          </a:solidFill>
                        </a:rPr>
                        <a:t>Schedule 9(c)</a:t>
                      </a:r>
                    </a:p>
                  </a:txBody>
                  <a:tcPr/>
                </a:tc>
              </a:tr>
              <a:tr h="224525">
                <a:tc>
                  <a:txBody>
                    <a:bodyPr/>
                    <a:lstStyle/>
                    <a:p>
                      <a:r>
                        <a:rPr lang="en-NZ" dirty="0" smtClean="0">
                          <a:solidFill>
                            <a:schemeClr val="tx2"/>
                          </a:solidFill>
                        </a:rPr>
                        <a:t>Total opening RAB value</a:t>
                      </a:r>
                    </a:p>
                  </a:txBody>
                  <a:tcPr/>
                </a:tc>
                <a:tc>
                  <a:txBody>
                    <a:bodyPr/>
                    <a:lstStyle/>
                    <a:p>
                      <a:r>
                        <a:rPr lang="en-NZ" dirty="0" smtClean="0">
                          <a:solidFill>
                            <a:schemeClr val="tx2"/>
                          </a:solidFill>
                        </a:rPr>
                        <a:t>Schedule 4</a:t>
                      </a:r>
                    </a:p>
                  </a:txBody>
                  <a:tcPr/>
                </a:tc>
              </a:tr>
              <a:tr h="392918">
                <a:tc>
                  <a:txBody>
                    <a:bodyPr/>
                    <a:lstStyle/>
                    <a:p>
                      <a:r>
                        <a:rPr lang="en-NZ" dirty="0" smtClean="0">
                          <a:solidFill>
                            <a:schemeClr val="tx2"/>
                          </a:solidFill>
                        </a:rPr>
                        <a:t>Number of connections in disclosure year</a:t>
                      </a:r>
                    </a:p>
                  </a:txBody>
                  <a:tcPr/>
                </a:tc>
                <a:tc>
                  <a:txBody>
                    <a:bodyPr/>
                    <a:lstStyle/>
                    <a:p>
                      <a:r>
                        <a:rPr lang="en-NZ" dirty="0" smtClean="0">
                          <a:solidFill>
                            <a:schemeClr val="tx2"/>
                          </a:solidFill>
                        </a:rPr>
                        <a:t>Schedule 8</a:t>
                      </a:r>
                    </a:p>
                  </a:txBody>
                  <a:tcPr/>
                </a:tc>
              </a:tr>
            </a:tbl>
          </a:graphicData>
        </a:graphic>
      </p:graphicFrame>
    </p:spTree>
    <p:extLst>
      <p:ext uri="{BB962C8B-B14F-4D97-AF65-F5344CB8AC3E}">
        <p14:creationId xmlns:p14="http://schemas.microsoft.com/office/powerpoint/2010/main" val="36854793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Text Placeholder 2"/>
          <p:cNvSpPr>
            <a:spLocks noGrp="1"/>
          </p:cNvSpPr>
          <p:nvPr>
            <p:ph type="body" sz="quarter" idx="10"/>
          </p:nvPr>
        </p:nvSpPr>
        <p:spPr>
          <a:xfrm>
            <a:off x="488950" y="549275"/>
            <a:ext cx="7131050" cy="457200"/>
          </a:xfrm>
        </p:spPr>
        <p:txBody>
          <a:bodyPr/>
          <a:lstStyle/>
          <a:p>
            <a:r>
              <a:rPr lang="en-US" dirty="0" smtClean="0">
                <a:solidFill>
                  <a:srgbClr val="262626"/>
                </a:solidFill>
                <a:latin typeface="Calibri" charset="0"/>
                <a:ea typeface="ＭＳ Ｐゴシック" charset="0"/>
                <a:cs typeface="ＭＳ Ｐゴシック" charset="0"/>
              </a:rPr>
              <a:t>The </a:t>
            </a:r>
            <a:r>
              <a:rPr lang="en-US" b="1" dirty="0" smtClean="0">
                <a:solidFill>
                  <a:srgbClr val="262626"/>
                </a:solidFill>
                <a:latin typeface="Calibri" charset="0"/>
                <a:ea typeface="ＭＳ Ｐゴシック" charset="0"/>
                <a:cs typeface="ＭＳ Ｐゴシック" charset="0"/>
              </a:rPr>
              <a:t>Health</a:t>
            </a:r>
            <a:r>
              <a:rPr lang="en-US" dirty="0" smtClean="0">
                <a:solidFill>
                  <a:srgbClr val="262626"/>
                </a:solidFill>
                <a:latin typeface="Calibri" charset="0"/>
                <a:ea typeface="ＭＳ Ｐゴシック" charset="0"/>
                <a:cs typeface="ＭＳ Ｐゴシック" charset="0"/>
              </a:rPr>
              <a:t> of an asset is a wide-ranging concept</a:t>
            </a:r>
          </a:p>
        </p:txBody>
      </p:sp>
      <p:sp>
        <p:nvSpPr>
          <p:cNvPr id="73731" name="Slide Number Placeholder 3"/>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85837D10-83AA-104F-A996-DD5A7C6EB44D}" type="slidenum">
              <a:rPr lang="en-US">
                <a:solidFill>
                  <a:srgbClr val="C00000"/>
                </a:solidFill>
              </a:rPr>
              <a:pPr eaLnBrk="1" hangingPunct="1"/>
              <a:t>13</a:t>
            </a:fld>
            <a:endParaRPr lang="en-US" dirty="0">
              <a:solidFill>
                <a:srgbClr val="C00000"/>
              </a:solidFill>
            </a:endParaRPr>
          </a:p>
        </p:txBody>
      </p:sp>
      <p:pic>
        <p:nvPicPr>
          <p:cNvPr id="73733" name="Picture 5"/>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bwMode="auto">
          <a:xfrm>
            <a:off x="4448944" y="5295654"/>
            <a:ext cx="5816600" cy="1301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 name="Table 2"/>
          <p:cNvGraphicFramePr>
            <a:graphicFrameLocks noGrp="1"/>
          </p:cNvGraphicFramePr>
          <p:nvPr>
            <p:extLst>
              <p:ext uri="{D42A27DB-BD31-4B8C-83A1-F6EECF244321}">
                <p14:modId xmlns:p14="http://schemas.microsoft.com/office/powerpoint/2010/main" val="1920580041"/>
              </p:ext>
            </p:extLst>
          </p:nvPr>
        </p:nvGraphicFramePr>
        <p:xfrm>
          <a:off x="5025008" y="1570430"/>
          <a:ext cx="4659784" cy="3802786"/>
        </p:xfrm>
        <a:graphic>
          <a:graphicData uri="http://schemas.openxmlformats.org/drawingml/2006/table">
            <a:tbl>
              <a:tblPr firstRow="1" bandRow="1">
                <a:tableStyleId>{BDBED569-4797-4DF1-A0F4-6AAB3CD982D8}</a:tableStyleId>
              </a:tblPr>
              <a:tblGrid>
                <a:gridCol w="3019152"/>
                <a:gridCol w="1640632"/>
              </a:tblGrid>
              <a:tr h="285499">
                <a:tc>
                  <a:txBody>
                    <a:bodyPr/>
                    <a:lstStyle/>
                    <a:p>
                      <a:r>
                        <a:rPr lang="en-US" dirty="0" smtClean="0">
                          <a:solidFill>
                            <a:schemeClr val="tx2"/>
                          </a:solidFill>
                        </a:rPr>
                        <a:t>Potential</a:t>
                      </a:r>
                      <a:r>
                        <a:rPr lang="en-US" baseline="0" dirty="0" smtClean="0">
                          <a:solidFill>
                            <a:schemeClr val="tx2"/>
                          </a:solidFill>
                        </a:rPr>
                        <a:t> Health Proxy</a:t>
                      </a:r>
                      <a:endParaRPr lang="en-NZ" dirty="0">
                        <a:solidFill>
                          <a:schemeClr val="tx2"/>
                        </a:solidFill>
                      </a:endParaRPr>
                    </a:p>
                  </a:txBody>
                  <a:tcPr/>
                </a:tc>
                <a:tc>
                  <a:txBody>
                    <a:bodyPr/>
                    <a:lstStyle/>
                    <a:p>
                      <a:r>
                        <a:rPr lang="en-US" dirty="0" smtClean="0">
                          <a:solidFill>
                            <a:schemeClr val="tx2"/>
                          </a:solidFill>
                        </a:rPr>
                        <a:t>ID schedule</a:t>
                      </a:r>
                      <a:endParaRPr lang="en-NZ" dirty="0">
                        <a:solidFill>
                          <a:schemeClr val="tx2"/>
                        </a:solidFill>
                      </a:endParaRPr>
                    </a:p>
                  </a:txBody>
                  <a:tcPr/>
                </a:tc>
              </a:tr>
              <a:tr h="488068">
                <a:tc>
                  <a:txBody>
                    <a:bodyPr/>
                    <a:lstStyle/>
                    <a:p>
                      <a:r>
                        <a:rPr lang="en-NZ" dirty="0" smtClean="0">
                          <a:solidFill>
                            <a:schemeClr val="tx2"/>
                          </a:solidFill>
                        </a:rPr>
                        <a:t>Asset condition at start of planning period</a:t>
                      </a:r>
                    </a:p>
                  </a:txBody>
                  <a:tcPr/>
                </a:tc>
                <a:tc>
                  <a:txBody>
                    <a:bodyPr/>
                    <a:lstStyle/>
                    <a:p>
                      <a:r>
                        <a:rPr lang="en-NZ" dirty="0" smtClean="0">
                          <a:solidFill>
                            <a:schemeClr val="tx2"/>
                          </a:solidFill>
                        </a:rPr>
                        <a:t>Schedule 12(a)</a:t>
                      </a:r>
                    </a:p>
                    <a:p>
                      <a:endParaRPr lang="en-NZ" dirty="0">
                        <a:solidFill>
                          <a:schemeClr val="tx2"/>
                        </a:solidFill>
                      </a:endParaRPr>
                    </a:p>
                  </a:txBody>
                  <a:tcPr/>
                </a:tc>
              </a:tr>
              <a:tr h="697239">
                <a:tc>
                  <a:txBody>
                    <a:bodyPr/>
                    <a:lstStyle/>
                    <a:p>
                      <a:r>
                        <a:rPr lang="en-NZ" dirty="0" smtClean="0">
                          <a:solidFill>
                            <a:schemeClr val="tx2"/>
                          </a:solidFill>
                        </a:rPr>
                        <a:t>Percentage of assets forecast to be replaced in the next 5 years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dirty="0" smtClean="0">
                          <a:solidFill>
                            <a:schemeClr val="tx2"/>
                          </a:solidFill>
                        </a:rPr>
                        <a:t>Schedule 12(a)</a:t>
                      </a:r>
                    </a:p>
                    <a:p>
                      <a:endParaRPr lang="en-NZ" dirty="0">
                        <a:solidFill>
                          <a:schemeClr val="tx2"/>
                        </a:solidFill>
                      </a:endParaRPr>
                    </a:p>
                  </a:txBody>
                  <a:tcPr/>
                </a:tc>
              </a:tr>
              <a:tr h="697239">
                <a:tc>
                  <a:txBody>
                    <a:bodyPr/>
                    <a:lstStyle/>
                    <a:p>
                      <a:r>
                        <a:rPr lang="en-NZ" dirty="0" smtClean="0">
                          <a:solidFill>
                            <a:schemeClr val="tx2"/>
                          </a:solidFill>
                        </a:rPr>
                        <a:t>Forecast SAIDI and SAIFI by class B and C</a:t>
                      </a:r>
                    </a:p>
                  </a:txBody>
                  <a:tcPr/>
                </a:tc>
                <a:tc>
                  <a:txBody>
                    <a:bodyPr/>
                    <a:lstStyle/>
                    <a:p>
                      <a:r>
                        <a:rPr lang="en-NZ" dirty="0" smtClean="0">
                          <a:solidFill>
                            <a:schemeClr val="tx2"/>
                          </a:solidFill>
                        </a:rPr>
                        <a:t>Schedule 12(d)</a:t>
                      </a:r>
                    </a:p>
                  </a:txBody>
                  <a:tcPr/>
                </a:tc>
              </a:tr>
              <a:tr h="488068">
                <a:tc>
                  <a:txBody>
                    <a:bodyPr/>
                    <a:lstStyle/>
                    <a:p>
                      <a:r>
                        <a:rPr lang="en-NZ" dirty="0" smtClean="0">
                          <a:solidFill>
                            <a:schemeClr val="tx2"/>
                          </a:solidFill>
                        </a:rPr>
                        <a:t>Asset Age profile</a:t>
                      </a:r>
                    </a:p>
                  </a:txBody>
                  <a:tcPr/>
                </a:tc>
                <a:tc>
                  <a:txBody>
                    <a:bodyPr/>
                    <a:lstStyle/>
                    <a:p>
                      <a:r>
                        <a:rPr lang="en-NZ" dirty="0" smtClean="0">
                          <a:solidFill>
                            <a:schemeClr val="tx2"/>
                          </a:solidFill>
                        </a:rPr>
                        <a:t>Schedule 9(b)</a:t>
                      </a:r>
                    </a:p>
                  </a:txBody>
                  <a:tcPr/>
                </a:tc>
              </a:tr>
              <a:tr h="697239">
                <a:tc>
                  <a:txBody>
                    <a:bodyPr/>
                    <a:lstStyle/>
                    <a:p>
                      <a:r>
                        <a:rPr lang="en-NZ" dirty="0" smtClean="0">
                          <a:solidFill>
                            <a:schemeClr val="tx2"/>
                          </a:solidFill>
                        </a:rPr>
                        <a:t>Actual 2013 values for SAIDI and SAIFI by class B and C</a:t>
                      </a:r>
                    </a:p>
                  </a:txBody>
                  <a:tcPr/>
                </a:tc>
                <a:tc>
                  <a:txBody>
                    <a:bodyPr/>
                    <a:lstStyle/>
                    <a:p>
                      <a:r>
                        <a:rPr lang="en-NZ" dirty="0" smtClean="0">
                          <a:solidFill>
                            <a:schemeClr val="tx2"/>
                          </a:solidFill>
                        </a:rPr>
                        <a:t>Schedule 10</a:t>
                      </a:r>
                    </a:p>
                    <a:p>
                      <a:endParaRPr lang="en-NZ" dirty="0">
                        <a:solidFill>
                          <a:schemeClr val="tx2"/>
                        </a:solidFill>
                      </a:endParaRPr>
                    </a:p>
                  </a:txBody>
                  <a:tcPr/>
                </a:tc>
              </a:tr>
            </a:tbl>
          </a:graphicData>
        </a:graphic>
      </p:graphicFrame>
      <p:sp>
        <p:nvSpPr>
          <p:cNvPr id="11" name="Rectangle 3"/>
          <p:cNvSpPr txBox="1">
            <a:spLocks noChangeArrowheads="1"/>
          </p:cNvSpPr>
          <p:nvPr/>
        </p:nvSpPr>
        <p:spPr bwMode="auto">
          <a:xfrm>
            <a:off x="470198" y="1196752"/>
            <a:ext cx="4266778" cy="3997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BF2E1A"/>
              </a:buClr>
              <a:buFont typeface="Lucida Grande" charset="0"/>
              <a:defRPr sz="2800" kern="1200">
                <a:solidFill>
                  <a:srgbClr val="262626"/>
                </a:solidFill>
                <a:latin typeface="+mn-lt"/>
                <a:ea typeface="ＭＳ Ｐゴシック" pitchFamily="25" charset="-128"/>
                <a:cs typeface="ＭＳ Ｐゴシック"/>
              </a:defRPr>
            </a:lvl1pPr>
            <a:lvl2pPr marL="742950" indent="-1101725" algn="l" rtl="0" eaLnBrk="1" fontAlgn="base" hangingPunct="1">
              <a:spcBef>
                <a:spcPts val="300"/>
              </a:spcBef>
              <a:spcAft>
                <a:spcPts val="600"/>
              </a:spcAft>
              <a:buClr>
                <a:srgbClr val="BF2E1A"/>
              </a:buClr>
              <a:buFont typeface="Lucida Grande" charset="0"/>
              <a:buChar char="→"/>
              <a:defRPr sz="2800" kern="1200">
                <a:solidFill>
                  <a:srgbClr val="262626"/>
                </a:solidFill>
                <a:latin typeface="+mn-lt"/>
                <a:ea typeface="ＭＳ Ｐゴシック" pitchFamily="25" charset="-128"/>
                <a:cs typeface="ＭＳ Ｐゴシック"/>
              </a:defRPr>
            </a:lvl2pPr>
            <a:lvl3pPr marL="611188" indent="-250825" algn="l" rtl="0" eaLnBrk="1" fontAlgn="base" hangingPunct="1">
              <a:spcBef>
                <a:spcPts val="300"/>
              </a:spcBef>
              <a:spcAft>
                <a:spcPts val="300"/>
              </a:spcAft>
              <a:buClr>
                <a:srgbClr val="BF2E1A"/>
              </a:buClr>
              <a:buFont typeface="Arial" charset="0"/>
              <a:buChar char="•"/>
              <a:defRPr sz="2400" kern="1200">
                <a:solidFill>
                  <a:srgbClr val="262626"/>
                </a:solidFill>
                <a:latin typeface="+mn-lt"/>
                <a:ea typeface="ＭＳ Ｐゴシック" pitchFamily="25" charset="-128"/>
                <a:cs typeface="ＭＳ Ｐゴシック"/>
              </a:defRPr>
            </a:lvl3pPr>
            <a:lvl4pPr marL="863600" indent="-250825" algn="l" rtl="0" eaLnBrk="1" fontAlgn="base" hangingPunct="1">
              <a:spcBef>
                <a:spcPts val="300"/>
              </a:spcBef>
              <a:spcAft>
                <a:spcPts val="300"/>
              </a:spcAft>
              <a:buClr>
                <a:srgbClr val="BF2E1A"/>
              </a:buClr>
              <a:buFont typeface="Courier New" charset="0"/>
              <a:buChar char="o"/>
              <a:defRPr sz="2000" kern="1200">
                <a:solidFill>
                  <a:srgbClr val="262626"/>
                </a:solidFill>
                <a:latin typeface="+mn-lt"/>
                <a:ea typeface="ＭＳ Ｐゴシック" pitchFamily="25" charset="-128"/>
                <a:cs typeface="ＭＳ Ｐゴシック"/>
              </a:defRPr>
            </a:lvl4pPr>
            <a:lvl5pPr marL="1114425" indent="-250825" algn="l" rtl="0" eaLnBrk="1" fontAlgn="base" hangingPunct="1">
              <a:spcBef>
                <a:spcPts val="300"/>
              </a:spcBef>
              <a:spcAft>
                <a:spcPct val="0"/>
              </a:spcAft>
              <a:buClr>
                <a:srgbClr val="BF2E1A"/>
              </a:buClr>
              <a:buFont typeface="Lucida Grande" charset="0"/>
              <a:buChar char="-"/>
              <a:defRPr sz="2000" kern="1200">
                <a:solidFill>
                  <a:srgbClr val="262626"/>
                </a:solidFill>
                <a:latin typeface="+mn-lt"/>
                <a:ea typeface="ＭＳ Ｐゴシック" pitchFamily="25" charset="-128"/>
                <a:cs typeface="ＭＳ Ｐゴシック"/>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33400" indent="-533400">
              <a:buFont typeface="Arial" panose="020B0604020202020204" pitchFamily="34" charset="0"/>
              <a:buChar char="•"/>
              <a:defRPr/>
            </a:pPr>
            <a:endParaRPr lang="en-NZ" sz="2400" dirty="0" smtClean="0">
              <a:ea typeface="ＭＳ Ｐゴシック" charset="0"/>
              <a:cs typeface="ＭＳ Ｐゴシック" charset="0"/>
            </a:endParaRPr>
          </a:p>
          <a:p>
            <a:pPr marL="533400" indent="-533400">
              <a:buFont typeface="Arial" panose="020B0604020202020204" pitchFamily="34" charset="0"/>
              <a:buChar char="•"/>
              <a:defRPr/>
            </a:pPr>
            <a:r>
              <a:rPr lang="en-US" sz="2400" dirty="0" smtClean="0">
                <a:ea typeface="ＭＳ Ｐゴシック" charset="0"/>
                <a:cs typeface="ＭＳ Ｐゴシック" charset="0"/>
              </a:rPr>
              <a:t>Suitable measures could be indications of asset health (</a:t>
            </a:r>
            <a:r>
              <a:rPr lang="en-US" sz="2400" dirty="0" err="1" smtClean="0">
                <a:ea typeface="ＭＳ Ｐゴシック" charset="0"/>
                <a:cs typeface="ＭＳ Ｐゴシック" charset="0"/>
              </a:rPr>
              <a:t>eg</a:t>
            </a:r>
            <a:r>
              <a:rPr lang="en-US" sz="2400" dirty="0" smtClean="0">
                <a:ea typeface="ＭＳ Ｐゴシック" charset="0"/>
                <a:cs typeface="ＭＳ Ｐゴシック" charset="0"/>
              </a:rPr>
              <a:t>, condition, age) or outcomes (quality standards)</a:t>
            </a:r>
          </a:p>
          <a:p>
            <a:pPr marL="533400" indent="-533400">
              <a:buFont typeface="Arial" panose="020B0604020202020204" pitchFamily="34" charset="0"/>
              <a:buChar char="•"/>
              <a:defRPr/>
            </a:pPr>
            <a:endParaRPr lang="en-US" sz="2400" i="1" dirty="0">
              <a:ea typeface="ＭＳ Ｐゴシック" charset="0"/>
              <a:cs typeface="ＭＳ Ｐゴシック" charset="0"/>
            </a:endParaRPr>
          </a:p>
          <a:p>
            <a:pPr marL="533400" indent="-533400">
              <a:buFont typeface="Arial" panose="020B0604020202020204" pitchFamily="34" charset="0"/>
              <a:buChar char="•"/>
              <a:defRPr/>
            </a:pPr>
            <a:r>
              <a:rPr lang="en-US" sz="2400" dirty="0" smtClean="0">
                <a:ea typeface="ＭＳ Ｐゴシック" charset="0"/>
                <a:cs typeface="ＭＳ Ｐゴシック" charset="0"/>
              </a:rPr>
              <a:t>Operating environment is important</a:t>
            </a:r>
          </a:p>
          <a:p>
            <a:pPr marL="533400" indent="-533400">
              <a:buFont typeface="Arial" panose="020B0604020202020204" pitchFamily="34" charset="0"/>
              <a:buChar char="•"/>
              <a:defRPr/>
            </a:pPr>
            <a:endParaRPr lang="en-US" sz="2400" dirty="0">
              <a:ea typeface="ＭＳ Ｐゴシック" charset="0"/>
              <a:cs typeface="ＭＳ Ｐゴシック" charset="0"/>
            </a:endParaRPr>
          </a:p>
          <a:p>
            <a:pPr marL="533400" indent="-533400">
              <a:buFont typeface="Arial" panose="020B0604020202020204" pitchFamily="34" charset="0"/>
              <a:buChar char="•"/>
              <a:defRPr/>
            </a:pPr>
            <a:r>
              <a:rPr lang="en-US" sz="2400" dirty="0" smtClean="0">
                <a:ea typeface="ＭＳ Ｐゴシック" charset="0"/>
                <a:cs typeface="ＭＳ Ｐゴシック" charset="0"/>
              </a:rPr>
              <a:t>Need to consider that condition is self-determined in ID</a:t>
            </a:r>
          </a:p>
          <a:p>
            <a:pPr marL="0" indent="0">
              <a:defRPr/>
            </a:pPr>
            <a:endParaRPr lang="en-US" sz="2400" dirty="0" smtClean="0">
              <a:ea typeface="ＭＳ Ｐゴシック" charset="0"/>
              <a:cs typeface="ＭＳ Ｐゴシック" charset="0"/>
            </a:endParaRPr>
          </a:p>
          <a:p>
            <a:pPr marL="533400" indent="-533400">
              <a:buFont typeface="Arial" panose="020B0604020202020204" pitchFamily="34" charset="0"/>
              <a:buChar char="•"/>
              <a:defRPr/>
            </a:pPr>
            <a:endParaRPr lang="en-US" sz="2400" dirty="0">
              <a:ea typeface="ＭＳ Ｐゴシック" charset="0"/>
              <a:cs typeface="ＭＳ Ｐゴシック" charset="0"/>
            </a:endParaRPr>
          </a:p>
        </p:txBody>
      </p:sp>
    </p:spTree>
    <p:extLst>
      <p:ext uri="{BB962C8B-B14F-4D97-AF65-F5344CB8AC3E}">
        <p14:creationId xmlns:p14="http://schemas.microsoft.com/office/powerpoint/2010/main" val="19010927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Text Placeholder 2"/>
          <p:cNvSpPr>
            <a:spLocks noGrp="1"/>
          </p:cNvSpPr>
          <p:nvPr>
            <p:ph type="body" sz="quarter" idx="10"/>
          </p:nvPr>
        </p:nvSpPr>
        <p:spPr>
          <a:xfrm>
            <a:off x="488950" y="549275"/>
            <a:ext cx="7131050" cy="457200"/>
          </a:xfrm>
        </p:spPr>
        <p:txBody>
          <a:bodyPr/>
          <a:lstStyle/>
          <a:p>
            <a:r>
              <a:rPr lang="en-US" b="1" dirty="0" smtClean="0">
                <a:solidFill>
                  <a:srgbClr val="262626"/>
                </a:solidFill>
                <a:latin typeface="Calibri" charset="0"/>
                <a:ea typeface="ＭＳ Ｐゴシック" charset="0"/>
                <a:cs typeface="ＭＳ Ｐゴシック" charset="0"/>
              </a:rPr>
              <a:t>Capacity</a:t>
            </a:r>
            <a:r>
              <a:rPr lang="en-US" dirty="0" smtClean="0">
                <a:solidFill>
                  <a:srgbClr val="262626"/>
                </a:solidFill>
                <a:latin typeface="Calibri" charset="0"/>
                <a:ea typeface="ＭＳ Ｐゴシック" charset="0"/>
                <a:cs typeface="ＭＳ Ｐゴシック" charset="0"/>
              </a:rPr>
              <a:t> is most closely linked to changing consumer demand</a:t>
            </a:r>
          </a:p>
        </p:txBody>
      </p:sp>
      <p:sp>
        <p:nvSpPr>
          <p:cNvPr id="73731" name="Slide Number Placeholder 3"/>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85837D10-83AA-104F-A996-DD5A7C6EB44D}" type="slidenum">
              <a:rPr lang="en-US">
                <a:solidFill>
                  <a:srgbClr val="C00000"/>
                </a:solidFill>
              </a:rPr>
              <a:pPr eaLnBrk="1" hangingPunct="1"/>
              <a:t>14</a:t>
            </a:fld>
            <a:endParaRPr lang="en-US" dirty="0">
              <a:solidFill>
                <a:srgbClr val="C00000"/>
              </a:solidFill>
            </a:endParaRPr>
          </a:p>
        </p:txBody>
      </p:sp>
      <p:pic>
        <p:nvPicPr>
          <p:cNvPr id="73733" name="Picture 5"/>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bwMode="auto">
          <a:xfrm>
            <a:off x="4448944" y="5295654"/>
            <a:ext cx="5816600" cy="1301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8" name="Table 7"/>
          <p:cNvGraphicFramePr>
            <a:graphicFrameLocks noGrp="1"/>
          </p:cNvGraphicFramePr>
          <p:nvPr>
            <p:extLst>
              <p:ext uri="{D42A27DB-BD31-4B8C-83A1-F6EECF244321}">
                <p14:modId xmlns:p14="http://schemas.microsoft.com/office/powerpoint/2010/main" val="2422429638"/>
              </p:ext>
            </p:extLst>
          </p:nvPr>
        </p:nvGraphicFramePr>
        <p:xfrm>
          <a:off x="5025008" y="1360122"/>
          <a:ext cx="4659784" cy="4229118"/>
        </p:xfrm>
        <a:graphic>
          <a:graphicData uri="http://schemas.openxmlformats.org/drawingml/2006/table">
            <a:tbl>
              <a:tblPr firstRow="1" bandRow="1">
                <a:tableStyleId>{BDBED569-4797-4DF1-A0F4-6AAB3CD982D8}</a:tableStyleId>
              </a:tblPr>
              <a:tblGrid>
                <a:gridCol w="3019152"/>
                <a:gridCol w="1640632"/>
              </a:tblGrid>
              <a:tr h="285499">
                <a:tc>
                  <a:txBody>
                    <a:bodyPr/>
                    <a:lstStyle/>
                    <a:p>
                      <a:r>
                        <a:rPr lang="en-US" dirty="0" smtClean="0">
                          <a:solidFill>
                            <a:schemeClr val="tx2"/>
                          </a:solidFill>
                        </a:rPr>
                        <a:t>Potential</a:t>
                      </a:r>
                      <a:r>
                        <a:rPr lang="en-US" baseline="0" dirty="0" smtClean="0">
                          <a:solidFill>
                            <a:schemeClr val="tx2"/>
                          </a:solidFill>
                        </a:rPr>
                        <a:t> Capacity Proxy</a:t>
                      </a:r>
                      <a:endParaRPr lang="en-NZ" dirty="0">
                        <a:solidFill>
                          <a:schemeClr val="tx2"/>
                        </a:solidFill>
                      </a:endParaRPr>
                    </a:p>
                  </a:txBody>
                  <a:tcPr/>
                </a:tc>
                <a:tc>
                  <a:txBody>
                    <a:bodyPr/>
                    <a:lstStyle/>
                    <a:p>
                      <a:r>
                        <a:rPr lang="en-US" dirty="0" smtClean="0">
                          <a:solidFill>
                            <a:schemeClr val="tx2"/>
                          </a:solidFill>
                        </a:rPr>
                        <a:t>ID schedule</a:t>
                      </a:r>
                      <a:endParaRPr lang="en-NZ" dirty="0">
                        <a:solidFill>
                          <a:schemeClr val="tx2"/>
                        </a:solidFill>
                      </a:endParaRPr>
                    </a:p>
                  </a:txBody>
                  <a:tcPr/>
                </a:tc>
              </a:tr>
              <a:tr h="488068">
                <a:tc>
                  <a:txBody>
                    <a:bodyPr/>
                    <a:lstStyle/>
                    <a:p>
                      <a:r>
                        <a:rPr lang="en-NZ" dirty="0" smtClean="0">
                          <a:solidFill>
                            <a:schemeClr val="tx2"/>
                          </a:solidFill>
                        </a:rPr>
                        <a:t>Number of forecast consumer connections</a:t>
                      </a:r>
                    </a:p>
                  </a:txBody>
                  <a:tcPr/>
                </a:tc>
                <a:tc>
                  <a:txBody>
                    <a:bodyPr/>
                    <a:lstStyle/>
                    <a:p>
                      <a:r>
                        <a:rPr lang="en-NZ" dirty="0" smtClean="0">
                          <a:solidFill>
                            <a:schemeClr val="tx2"/>
                          </a:solidFill>
                        </a:rPr>
                        <a:t>Schedule 12(c)</a:t>
                      </a:r>
                    </a:p>
                    <a:p>
                      <a:endParaRPr lang="en-NZ" dirty="0">
                        <a:solidFill>
                          <a:schemeClr val="tx2"/>
                        </a:solidFill>
                      </a:endParaRPr>
                    </a:p>
                  </a:txBody>
                  <a:tcPr/>
                </a:tc>
              </a:tr>
              <a:tr h="697239">
                <a:tc>
                  <a:txBody>
                    <a:bodyPr/>
                    <a:lstStyle/>
                    <a:p>
                      <a:r>
                        <a:rPr lang="en-NZ" dirty="0" smtClean="0">
                          <a:solidFill>
                            <a:schemeClr val="tx2"/>
                          </a:solidFill>
                        </a:rPr>
                        <a:t>Forecast total energy delivered to ICPs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dirty="0" smtClean="0">
                          <a:solidFill>
                            <a:schemeClr val="tx2"/>
                          </a:solidFill>
                        </a:rPr>
                        <a:t>Schedule 12(c)</a:t>
                      </a:r>
                    </a:p>
                    <a:p>
                      <a:endParaRPr lang="en-NZ" dirty="0">
                        <a:solidFill>
                          <a:schemeClr val="tx2"/>
                        </a:solidFill>
                      </a:endParaRPr>
                    </a:p>
                  </a:txBody>
                  <a:tcPr/>
                </a:tc>
              </a:tr>
              <a:tr h="697239">
                <a:tc>
                  <a:txBody>
                    <a:bodyPr/>
                    <a:lstStyle/>
                    <a:p>
                      <a:r>
                        <a:rPr lang="en-NZ" dirty="0" smtClean="0">
                          <a:solidFill>
                            <a:schemeClr val="tx2"/>
                          </a:solidFill>
                        </a:rPr>
                        <a:t>Forecast maximum coincident system demand</a:t>
                      </a:r>
                    </a:p>
                  </a:txBody>
                  <a:tcPr/>
                </a:tc>
                <a:tc>
                  <a:txBody>
                    <a:bodyPr/>
                    <a:lstStyle/>
                    <a:p>
                      <a:r>
                        <a:rPr lang="en-NZ" dirty="0" smtClean="0">
                          <a:solidFill>
                            <a:schemeClr val="tx2"/>
                          </a:solidFill>
                        </a:rPr>
                        <a:t>Schedule 12(c)</a:t>
                      </a:r>
                    </a:p>
                  </a:txBody>
                  <a:tcPr/>
                </a:tc>
              </a:tr>
              <a:tr h="488068">
                <a:tc>
                  <a:txBody>
                    <a:bodyPr/>
                    <a:lstStyle/>
                    <a:p>
                      <a:r>
                        <a:rPr lang="en-NZ" dirty="0" smtClean="0">
                          <a:solidFill>
                            <a:schemeClr val="tx2"/>
                          </a:solidFill>
                        </a:rPr>
                        <a:t>Current utilisation of installed firm capacity (by zone substation)</a:t>
                      </a:r>
                    </a:p>
                  </a:txBody>
                  <a:tcPr/>
                </a:tc>
                <a:tc>
                  <a:txBody>
                    <a:bodyPr/>
                    <a:lstStyle/>
                    <a:p>
                      <a:r>
                        <a:rPr lang="en-NZ" dirty="0" smtClean="0">
                          <a:solidFill>
                            <a:schemeClr val="tx2"/>
                          </a:solidFill>
                        </a:rPr>
                        <a:t>Schedule 12(b)</a:t>
                      </a:r>
                    </a:p>
                  </a:txBody>
                  <a:tcPr/>
                </a:tc>
              </a:tr>
              <a:tr h="697239">
                <a:tc>
                  <a:txBody>
                    <a:bodyPr/>
                    <a:lstStyle/>
                    <a:p>
                      <a:r>
                        <a:rPr lang="en-NZ" dirty="0" smtClean="0">
                          <a:solidFill>
                            <a:schemeClr val="tx2"/>
                          </a:solidFill>
                        </a:rPr>
                        <a:t>Expected utilisation of installed firm capacity in five years (by zone substation)</a:t>
                      </a:r>
                    </a:p>
                  </a:txBody>
                  <a:tcPr/>
                </a:tc>
                <a:tc>
                  <a:txBody>
                    <a:bodyPr/>
                    <a:lstStyle/>
                    <a:p>
                      <a:r>
                        <a:rPr lang="en-NZ" dirty="0" smtClean="0">
                          <a:solidFill>
                            <a:schemeClr val="tx2"/>
                          </a:solidFill>
                        </a:rPr>
                        <a:t>Schedule 12(a)</a:t>
                      </a:r>
                    </a:p>
                    <a:p>
                      <a:endParaRPr lang="en-NZ" dirty="0">
                        <a:solidFill>
                          <a:schemeClr val="tx2"/>
                        </a:solidFill>
                      </a:endParaRPr>
                    </a:p>
                  </a:txBody>
                  <a:tcPr/>
                </a:tc>
              </a:tr>
            </a:tbl>
          </a:graphicData>
        </a:graphic>
      </p:graphicFrame>
      <p:sp>
        <p:nvSpPr>
          <p:cNvPr id="10" name="Rectangle 3"/>
          <p:cNvSpPr txBox="1">
            <a:spLocks noChangeArrowheads="1"/>
          </p:cNvSpPr>
          <p:nvPr/>
        </p:nvSpPr>
        <p:spPr bwMode="auto">
          <a:xfrm>
            <a:off x="470198" y="983505"/>
            <a:ext cx="4266778" cy="4605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BF2E1A"/>
              </a:buClr>
              <a:buFont typeface="Lucida Grande" charset="0"/>
              <a:defRPr sz="2800" kern="1200">
                <a:solidFill>
                  <a:srgbClr val="262626"/>
                </a:solidFill>
                <a:latin typeface="+mn-lt"/>
                <a:ea typeface="ＭＳ Ｐゴシック" pitchFamily="25" charset="-128"/>
                <a:cs typeface="ＭＳ Ｐゴシック"/>
              </a:defRPr>
            </a:lvl1pPr>
            <a:lvl2pPr marL="742950" indent="-1101725" algn="l" rtl="0" eaLnBrk="1" fontAlgn="base" hangingPunct="1">
              <a:spcBef>
                <a:spcPts val="300"/>
              </a:spcBef>
              <a:spcAft>
                <a:spcPts val="600"/>
              </a:spcAft>
              <a:buClr>
                <a:srgbClr val="BF2E1A"/>
              </a:buClr>
              <a:buFont typeface="Lucida Grande" charset="0"/>
              <a:buChar char="→"/>
              <a:defRPr sz="2800" kern="1200">
                <a:solidFill>
                  <a:srgbClr val="262626"/>
                </a:solidFill>
                <a:latin typeface="+mn-lt"/>
                <a:ea typeface="ＭＳ Ｐゴシック" pitchFamily="25" charset="-128"/>
                <a:cs typeface="ＭＳ Ｐゴシック"/>
              </a:defRPr>
            </a:lvl2pPr>
            <a:lvl3pPr marL="611188" indent="-250825" algn="l" rtl="0" eaLnBrk="1" fontAlgn="base" hangingPunct="1">
              <a:spcBef>
                <a:spcPts val="300"/>
              </a:spcBef>
              <a:spcAft>
                <a:spcPts val="300"/>
              </a:spcAft>
              <a:buClr>
                <a:srgbClr val="BF2E1A"/>
              </a:buClr>
              <a:buFont typeface="Arial" charset="0"/>
              <a:buChar char="•"/>
              <a:defRPr sz="2400" kern="1200">
                <a:solidFill>
                  <a:srgbClr val="262626"/>
                </a:solidFill>
                <a:latin typeface="+mn-lt"/>
                <a:ea typeface="ＭＳ Ｐゴシック" pitchFamily="25" charset="-128"/>
                <a:cs typeface="ＭＳ Ｐゴシック"/>
              </a:defRPr>
            </a:lvl3pPr>
            <a:lvl4pPr marL="863600" indent="-250825" algn="l" rtl="0" eaLnBrk="1" fontAlgn="base" hangingPunct="1">
              <a:spcBef>
                <a:spcPts val="300"/>
              </a:spcBef>
              <a:spcAft>
                <a:spcPts val="300"/>
              </a:spcAft>
              <a:buClr>
                <a:srgbClr val="BF2E1A"/>
              </a:buClr>
              <a:buFont typeface="Courier New" charset="0"/>
              <a:buChar char="o"/>
              <a:defRPr sz="2000" kern="1200">
                <a:solidFill>
                  <a:srgbClr val="262626"/>
                </a:solidFill>
                <a:latin typeface="+mn-lt"/>
                <a:ea typeface="ＭＳ Ｐゴシック" pitchFamily="25" charset="-128"/>
                <a:cs typeface="ＭＳ Ｐゴシック"/>
              </a:defRPr>
            </a:lvl4pPr>
            <a:lvl5pPr marL="1114425" indent="-250825" algn="l" rtl="0" eaLnBrk="1" fontAlgn="base" hangingPunct="1">
              <a:spcBef>
                <a:spcPts val="300"/>
              </a:spcBef>
              <a:spcAft>
                <a:spcPct val="0"/>
              </a:spcAft>
              <a:buClr>
                <a:srgbClr val="BF2E1A"/>
              </a:buClr>
              <a:buFont typeface="Lucida Grande" charset="0"/>
              <a:buChar char="-"/>
              <a:defRPr sz="2000" kern="1200">
                <a:solidFill>
                  <a:srgbClr val="262626"/>
                </a:solidFill>
                <a:latin typeface="+mn-lt"/>
                <a:ea typeface="ＭＳ Ｐゴシック" pitchFamily="25" charset="-128"/>
                <a:cs typeface="ＭＳ Ｐゴシック"/>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33400" indent="-533400">
              <a:buFont typeface="Arial" panose="020B0604020202020204" pitchFamily="34" charset="0"/>
              <a:buChar char="•"/>
              <a:defRPr/>
            </a:pPr>
            <a:endParaRPr lang="en-NZ" sz="2400" dirty="0" smtClean="0">
              <a:ea typeface="ＭＳ Ｐゴシック" charset="0"/>
              <a:cs typeface="ＭＳ Ｐゴシック" charset="0"/>
            </a:endParaRPr>
          </a:p>
          <a:p>
            <a:pPr marL="533400" indent="-533400">
              <a:buFont typeface="Arial" panose="020B0604020202020204" pitchFamily="34" charset="0"/>
              <a:buChar char="•"/>
              <a:defRPr/>
            </a:pPr>
            <a:r>
              <a:rPr lang="en-US" sz="2400" dirty="0" smtClean="0">
                <a:ea typeface="ＭＳ Ｐゴシック" charset="0"/>
                <a:cs typeface="ＭＳ Ｐゴシック" charset="0"/>
              </a:rPr>
              <a:t>Affected by increasing total volume, peak, location effects and additional connections</a:t>
            </a:r>
          </a:p>
          <a:p>
            <a:pPr marL="533400" indent="-533400">
              <a:buFont typeface="Arial" panose="020B0604020202020204" pitchFamily="34" charset="0"/>
              <a:buChar char="•"/>
              <a:defRPr/>
            </a:pPr>
            <a:endParaRPr lang="en-US" sz="1000" i="1" dirty="0">
              <a:ea typeface="ＭＳ Ｐゴシック" charset="0"/>
              <a:cs typeface="ＭＳ Ｐゴシック" charset="0"/>
            </a:endParaRPr>
          </a:p>
          <a:p>
            <a:pPr marL="533400" indent="-533400">
              <a:buFont typeface="Arial" panose="020B0604020202020204" pitchFamily="34" charset="0"/>
              <a:buChar char="•"/>
              <a:defRPr/>
            </a:pPr>
            <a:r>
              <a:rPr lang="en-US" sz="2400" dirty="0" smtClean="0">
                <a:ea typeface="ＭＳ Ｐゴシック" charset="0"/>
                <a:cs typeface="ＭＳ Ｐゴシック" charset="0"/>
              </a:rPr>
              <a:t>Network ‘Headroom’ (</a:t>
            </a:r>
            <a:r>
              <a:rPr lang="en-US" sz="2400" dirty="0" err="1" smtClean="0">
                <a:ea typeface="ＭＳ Ｐゴシック" charset="0"/>
                <a:cs typeface="ＭＳ Ｐゴシック" charset="0"/>
              </a:rPr>
              <a:t>ie</a:t>
            </a:r>
            <a:r>
              <a:rPr lang="en-US" sz="2400" dirty="0" smtClean="0">
                <a:ea typeface="ＭＳ Ｐゴシック" charset="0"/>
                <a:cs typeface="ＭＳ Ｐゴシック" charset="0"/>
              </a:rPr>
              <a:t>, low current </a:t>
            </a:r>
            <a:r>
              <a:rPr lang="en-US" sz="2400" dirty="0" err="1" smtClean="0">
                <a:ea typeface="ＭＳ Ｐゴシック" charset="0"/>
                <a:cs typeface="ＭＳ Ｐゴシック" charset="0"/>
              </a:rPr>
              <a:t>utilisation</a:t>
            </a:r>
            <a:r>
              <a:rPr lang="en-US" sz="2400" dirty="0" smtClean="0">
                <a:ea typeface="ＭＳ Ｐゴシック" charset="0"/>
                <a:cs typeface="ＭＳ Ｐゴシック" charset="0"/>
              </a:rPr>
              <a:t>) suggests potential for demand growth without significant expenditure</a:t>
            </a:r>
          </a:p>
          <a:p>
            <a:pPr marL="533400" indent="-533400">
              <a:buFont typeface="Arial" panose="020B0604020202020204" pitchFamily="34" charset="0"/>
              <a:buChar char="•"/>
              <a:defRPr/>
            </a:pPr>
            <a:endParaRPr lang="en-US" sz="1000" dirty="0">
              <a:ea typeface="ＭＳ Ｐゴシック" charset="0"/>
              <a:cs typeface="ＭＳ Ｐゴシック" charset="0"/>
            </a:endParaRPr>
          </a:p>
          <a:p>
            <a:pPr marL="533400" indent="-533400">
              <a:buFont typeface="Arial" panose="020B0604020202020204" pitchFamily="34" charset="0"/>
              <a:buChar char="•"/>
              <a:defRPr/>
            </a:pPr>
            <a:r>
              <a:rPr lang="en-US" sz="2400" dirty="0" smtClean="0">
                <a:ea typeface="ＭＳ Ｐゴシック" charset="0"/>
                <a:cs typeface="ＭＳ Ｐゴシック" charset="0"/>
              </a:rPr>
              <a:t>Capacity-driven expenditure reflects changes in demand rather than absolute levels</a:t>
            </a:r>
          </a:p>
          <a:p>
            <a:pPr marL="0" indent="0">
              <a:defRPr/>
            </a:pPr>
            <a:endParaRPr lang="en-US" sz="2400" dirty="0" smtClean="0">
              <a:ea typeface="ＭＳ Ｐゴシック" charset="0"/>
              <a:cs typeface="ＭＳ Ｐゴシック" charset="0"/>
            </a:endParaRPr>
          </a:p>
          <a:p>
            <a:pPr marL="533400" indent="-533400">
              <a:buFont typeface="Arial" panose="020B0604020202020204" pitchFamily="34" charset="0"/>
              <a:buChar char="•"/>
              <a:defRPr/>
            </a:pPr>
            <a:endParaRPr lang="en-US" sz="2400" dirty="0">
              <a:ea typeface="ＭＳ Ｐゴシック" charset="0"/>
              <a:cs typeface="ＭＳ Ｐゴシック" charset="0"/>
            </a:endParaRPr>
          </a:p>
        </p:txBody>
      </p:sp>
    </p:spTree>
    <p:extLst>
      <p:ext uri="{BB962C8B-B14F-4D97-AF65-F5344CB8AC3E}">
        <p14:creationId xmlns:p14="http://schemas.microsoft.com/office/powerpoint/2010/main" val="36854793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Placeholder 2"/>
          <p:cNvSpPr>
            <a:spLocks noGrp="1"/>
          </p:cNvSpPr>
          <p:nvPr>
            <p:ph type="body" sz="quarter" idx="10"/>
          </p:nvPr>
        </p:nvSpPr>
        <p:spPr>
          <a:xfrm>
            <a:off x="488950" y="549275"/>
            <a:ext cx="7131050" cy="457200"/>
          </a:xfrm>
        </p:spPr>
        <p:txBody>
          <a:bodyPr/>
          <a:lstStyle/>
          <a:p>
            <a:r>
              <a:rPr lang="en-US" dirty="0" smtClean="0">
                <a:solidFill>
                  <a:srgbClr val="262626"/>
                </a:solidFill>
              </a:rPr>
              <a:t>Other options for proxies/measures?</a:t>
            </a:r>
            <a:endParaRPr lang="en-NZ" dirty="0" smtClean="0">
              <a:solidFill>
                <a:srgbClr val="262626"/>
              </a:solidFill>
            </a:endParaRPr>
          </a:p>
        </p:txBody>
      </p:sp>
      <p:sp>
        <p:nvSpPr>
          <p:cNvPr id="44035" name="Slide Number Placeholder 3"/>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eaLnBrk="1" hangingPunct="1"/>
            <a:fld id="{8B2B9BF5-6534-4C4A-9CC0-7280E3B98C43}" type="slidenum">
              <a:rPr lang="en-US" smtClean="0">
                <a:solidFill>
                  <a:srgbClr val="C00000"/>
                </a:solidFill>
              </a:rPr>
              <a:pPr eaLnBrk="1" hangingPunct="1"/>
              <a:t>15</a:t>
            </a:fld>
            <a:endParaRPr lang="en-US" smtClean="0">
              <a:solidFill>
                <a:srgbClr val="C00000"/>
              </a:solidFill>
            </a:endParaRPr>
          </a:p>
        </p:txBody>
      </p:sp>
      <p:sp>
        <p:nvSpPr>
          <p:cNvPr id="6" name="Rectangle 3"/>
          <p:cNvSpPr txBox="1">
            <a:spLocks noChangeArrowheads="1"/>
          </p:cNvSpPr>
          <p:nvPr/>
        </p:nvSpPr>
        <p:spPr bwMode="auto">
          <a:xfrm>
            <a:off x="470198" y="1700808"/>
            <a:ext cx="8371234" cy="3960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BF2E1A"/>
              </a:buClr>
              <a:buFont typeface="Lucida Grande" charset="0"/>
              <a:defRPr sz="2800" kern="1200">
                <a:solidFill>
                  <a:srgbClr val="262626"/>
                </a:solidFill>
                <a:latin typeface="+mn-lt"/>
                <a:ea typeface="ＭＳ Ｐゴシック" pitchFamily="25" charset="-128"/>
                <a:cs typeface="ＭＳ Ｐゴシック"/>
              </a:defRPr>
            </a:lvl1pPr>
            <a:lvl2pPr marL="742950" indent="-1101725" algn="l" rtl="0" eaLnBrk="1" fontAlgn="base" hangingPunct="1">
              <a:spcBef>
                <a:spcPts val="300"/>
              </a:spcBef>
              <a:spcAft>
                <a:spcPts val="600"/>
              </a:spcAft>
              <a:buClr>
                <a:srgbClr val="BF2E1A"/>
              </a:buClr>
              <a:buFont typeface="Lucida Grande" charset="0"/>
              <a:buChar char="→"/>
              <a:defRPr sz="2800" kern="1200">
                <a:solidFill>
                  <a:srgbClr val="262626"/>
                </a:solidFill>
                <a:latin typeface="+mn-lt"/>
                <a:ea typeface="ＭＳ Ｐゴシック" pitchFamily="25" charset="-128"/>
                <a:cs typeface="ＭＳ Ｐゴシック"/>
              </a:defRPr>
            </a:lvl2pPr>
            <a:lvl3pPr marL="611188" indent="-250825" algn="l" rtl="0" eaLnBrk="1" fontAlgn="base" hangingPunct="1">
              <a:spcBef>
                <a:spcPts val="300"/>
              </a:spcBef>
              <a:spcAft>
                <a:spcPts val="300"/>
              </a:spcAft>
              <a:buClr>
                <a:srgbClr val="BF2E1A"/>
              </a:buClr>
              <a:buFont typeface="Arial" charset="0"/>
              <a:buChar char="•"/>
              <a:defRPr sz="2400" kern="1200">
                <a:solidFill>
                  <a:srgbClr val="262626"/>
                </a:solidFill>
                <a:latin typeface="+mn-lt"/>
                <a:ea typeface="ＭＳ Ｐゴシック" pitchFamily="25" charset="-128"/>
                <a:cs typeface="ＭＳ Ｐゴシック"/>
              </a:defRPr>
            </a:lvl3pPr>
            <a:lvl4pPr marL="863600" indent="-250825" algn="l" rtl="0" eaLnBrk="1" fontAlgn="base" hangingPunct="1">
              <a:spcBef>
                <a:spcPts val="300"/>
              </a:spcBef>
              <a:spcAft>
                <a:spcPts val="300"/>
              </a:spcAft>
              <a:buClr>
                <a:srgbClr val="BF2E1A"/>
              </a:buClr>
              <a:buFont typeface="Courier New" charset="0"/>
              <a:buChar char="o"/>
              <a:defRPr sz="2000" kern="1200">
                <a:solidFill>
                  <a:srgbClr val="262626"/>
                </a:solidFill>
                <a:latin typeface="+mn-lt"/>
                <a:ea typeface="ＭＳ Ｐゴシック" pitchFamily="25" charset="-128"/>
                <a:cs typeface="ＭＳ Ｐゴシック"/>
              </a:defRPr>
            </a:lvl4pPr>
            <a:lvl5pPr marL="1114425" indent="-250825" algn="l" rtl="0" eaLnBrk="1" fontAlgn="base" hangingPunct="1">
              <a:spcBef>
                <a:spcPts val="300"/>
              </a:spcBef>
              <a:spcAft>
                <a:spcPct val="0"/>
              </a:spcAft>
              <a:buClr>
                <a:srgbClr val="BF2E1A"/>
              </a:buClr>
              <a:buFont typeface="Lucida Grande" charset="0"/>
              <a:buChar char="-"/>
              <a:defRPr sz="2000" kern="1200">
                <a:solidFill>
                  <a:srgbClr val="262626"/>
                </a:solidFill>
                <a:latin typeface="+mn-lt"/>
                <a:ea typeface="ＭＳ Ｐゴシック" pitchFamily="25" charset="-128"/>
                <a:cs typeface="ＭＳ Ｐゴシック"/>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33400" indent="-533400">
              <a:buFont typeface="Arial" panose="020B0604020202020204" pitchFamily="34" charset="0"/>
              <a:buChar char="•"/>
              <a:defRPr/>
            </a:pPr>
            <a:r>
              <a:rPr lang="en-US" sz="2400" b="1" dirty="0" smtClean="0">
                <a:ea typeface="ＭＳ Ｐゴシック" charset="0"/>
                <a:cs typeface="ＭＳ Ｐゴシック" charset="0"/>
              </a:rPr>
              <a:t>Ownership</a:t>
            </a:r>
          </a:p>
          <a:p>
            <a:pPr marL="933450" lvl="1" indent="-533400">
              <a:buFont typeface="Arial" panose="020B0604020202020204" pitchFamily="34" charset="0"/>
              <a:buChar char="•"/>
              <a:defRPr/>
            </a:pPr>
            <a:r>
              <a:rPr lang="en-NZ" sz="2000" dirty="0" smtClean="0">
                <a:latin typeface="Calibri" charset="0"/>
                <a:ea typeface="ＭＳ Ｐゴシック" charset="0"/>
                <a:cs typeface="ＭＳ Ｐゴシック" charset="0"/>
              </a:rPr>
              <a:t>Modern </a:t>
            </a:r>
            <a:r>
              <a:rPr lang="en-NZ" sz="2000" dirty="0">
                <a:latin typeface="Calibri" charset="0"/>
                <a:ea typeface="ＭＳ Ｐゴシック" charset="0"/>
                <a:cs typeface="ＭＳ Ｐゴシック" charset="0"/>
              </a:rPr>
              <a:t>Equivalent Asset Value (MEAV);  and</a:t>
            </a:r>
          </a:p>
          <a:p>
            <a:pPr marL="933450" lvl="1" indent="-533400">
              <a:buFont typeface="Arial" panose="020B0604020202020204" pitchFamily="34" charset="0"/>
              <a:buChar char="•"/>
              <a:defRPr/>
            </a:pPr>
            <a:r>
              <a:rPr lang="en-NZ" sz="2000" dirty="0" smtClean="0">
                <a:latin typeface="Calibri" charset="0"/>
                <a:ea typeface="ＭＳ Ｐゴシック" charset="0"/>
                <a:cs typeface="ＭＳ Ｐゴシック" charset="0"/>
              </a:rPr>
              <a:t>Non-network </a:t>
            </a:r>
            <a:r>
              <a:rPr lang="en-NZ" sz="2000" dirty="0">
                <a:latin typeface="Calibri" charset="0"/>
                <a:ea typeface="ＭＳ Ｐゴシック" charset="0"/>
                <a:cs typeface="ＭＳ Ｐゴシック" charset="0"/>
              </a:rPr>
              <a:t>measures, like regional GDP or regional population</a:t>
            </a:r>
          </a:p>
          <a:p>
            <a:pPr marL="533400" indent="-533400">
              <a:buFont typeface="Arial" panose="020B0604020202020204" pitchFamily="34" charset="0"/>
              <a:buChar char="•"/>
              <a:defRPr/>
            </a:pPr>
            <a:endParaRPr lang="en-US" sz="2400" b="1" dirty="0" smtClean="0">
              <a:ea typeface="ＭＳ Ｐゴシック" charset="0"/>
              <a:cs typeface="ＭＳ Ｐゴシック" charset="0"/>
            </a:endParaRPr>
          </a:p>
          <a:p>
            <a:pPr marL="533400" indent="-533400">
              <a:buFont typeface="Arial" panose="020B0604020202020204" pitchFamily="34" charset="0"/>
              <a:buChar char="•"/>
              <a:defRPr/>
            </a:pPr>
            <a:r>
              <a:rPr lang="en-US" sz="2400" b="1" dirty="0" smtClean="0">
                <a:ea typeface="ＭＳ Ｐゴシック" charset="0"/>
                <a:cs typeface="ＭＳ Ｐゴシック" charset="0"/>
              </a:rPr>
              <a:t>Health</a:t>
            </a:r>
            <a:endParaRPr lang="en-US" sz="2400" b="1" dirty="0">
              <a:ea typeface="ＭＳ Ｐゴシック" charset="0"/>
              <a:cs typeface="ＭＳ Ｐゴシック" charset="0"/>
            </a:endParaRPr>
          </a:p>
          <a:p>
            <a:pPr marL="933450" lvl="1" indent="-533400">
              <a:buFont typeface="Arial" panose="020B0604020202020204" pitchFamily="34" charset="0"/>
              <a:buChar char="•"/>
              <a:defRPr/>
            </a:pPr>
            <a:r>
              <a:rPr lang="en-NZ" sz="2000" dirty="0">
                <a:latin typeface="Calibri" charset="0"/>
                <a:ea typeface="ＭＳ Ｐゴシック" charset="0"/>
                <a:cs typeface="ＭＳ Ｐゴシック" charset="0"/>
              </a:rPr>
              <a:t>Condition Based Risk Management (CBRM</a:t>
            </a:r>
            <a:r>
              <a:rPr lang="en-NZ" sz="2000" dirty="0" smtClean="0">
                <a:latin typeface="Calibri" charset="0"/>
                <a:ea typeface="ＭＳ Ｐゴシック" charset="0"/>
                <a:cs typeface="ＭＳ Ｐゴシック" charset="0"/>
              </a:rPr>
              <a:t>)</a:t>
            </a:r>
          </a:p>
          <a:p>
            <a:pPr marL="933450" lvl="1" indent="-533400">
              <a:buFont typeface="Arial" panose="020B0604020202020204" pitchFamily="34" charset="0"/>
              <a:buChar char="•"/>
              <a:defRPr/>
            </a:pPr>
            <a:endParaRPr lang="en-US" sz="2400" b="1" dirty="0" smtClean="0">
              <a:ea typeface="ＭＳ Ｐゴシック" charset="0"/>
              <a:cs typeface="ＭＳ Ｐゴシック" charset="0"/>
            </a:endParaRPr>
          </a:p>
          <a:p>
            <a:pPr marL="533400" indent="-533400">
              <a:buFont typeface="Arial" panose="020B0604020202020204" pitchFamily="34" charset="0"/>
              <a:buChar char="•"/>
              <a:defRPr/>
            </a:pPr>
            <a:r>
              <a:rPr lang="en-US" sz="2400" b="1" dirty="0" smtClean="0">
                <a:ea typeface="ＭＳ Ｐゴシック" charset="0"/>
                <a:cs typeface="ＭＳ Ｐゴシック" charset="0"/>
              </a:rPr>
              <a:t>Capacity</a:t>
            </a:r>
          </a:p>
          <a:p>
            <a:pPr marL="933450" lvl="1" indent="-533400">
              <a:buFont typeface="Arial" panose="020B0604020202020204" pitchFamily="34" charset="0"/>
              <a:buChar char="•"/>
              <a:defRPr/>
            </a:pPr>
            <a:r>
              <a:rPr lang="en-NZ" sz="2000" dirty="0" smtClean="0">
                <a:latin typeface="Calibri" charset="0"/>
                <a:ea typeface="ＭＳ Ｐゴシック" charset="0"/>
                <a:cs typeface="ＭＳ Ｐゴシック" charset="0"/>
              </a:rPr>
              <a:t>Independent </a:t>
            </a:r>
            <a:r>
              <a:rPr lang="en-NZ" sz="2000" dirty="0">
                <a:latin typeface="Calibri" charset="0"/>
                <a:ea typeface="ＭＳ Ｐゴシック" charset="0"/>
                <a:cs typeface="ＭＳ Ｐゴシック" charset="0"/>
              </a:rPr>
              <a:t>forecasts of demand growth; and </a:t>
            </a:r>
          </a:p>
          <a:p>
            <a:pPr marL="933450" lvl="1" indent="-533400">
              <a:buFont typeface="Arial" panose="020B0604020202020204" pitchFamily="34" charset="0"/>
              <a:buChar char="•"/>
              <a:defRPr/>
            </a:pPr>
            <a:r>
              <a:rPr lang="en-NZ" sz="2000" dirty="0" smtClean="0">
                <a:latin typeface="Calibri" charset="0"/>
                <a:ea typeface="ＭＳ Ｐゴシック" charset="0"/>
                <a:cs typeface="ＭＳ Ｐゴシック" charset="0"/>
              </a:rPr>
              <a:t>Related </a:t>
            </a:r>
            <a:r>
              <a:rPr lang="en-NZ" sz="2000" dirty="0">
                <a:latin typeface="Calibri" charset="0"/>
                <a:ea typeface="ＭＳ Ｐゴシック" charset="0"/>
                <a:cs typeface="ＭＳ Ｐゴシック" charset="0"/>
              </a:rPr>
              <a:t>non-network metrics</a:t>
            </a:r>
            <a:r>
              <a:rPr lang="en-NZ" sz="2000" dirty="0" smtClean="0">
                <a:latin typeface="Calibri" charset="0"/>
                <a:ea typeface="ＭＳ Ｐゴシック" charset="0"/>
                <a:cs typeface="ＭＳ Ｐゴシック" charset="0"/>
              </a:rPr>
              <a:t>.</a:t>
            </a:r>
            <a:endParaRPr lang="en-NZ" sz="2000" dirty="0">
              <a:latin typeface="Calibri" charset="0"/>
              <a:ea typeface="ＭＳ Ｐゴシック" charset="0"/>
              <a:cs typeface="ＭＳ Ｐゴシック" charset="0"/>
            </a:endParaRPr>
          </a:p>
        </p:txBody>
      </p:sp>
      <p:pic>
        <p:nvPicPr>
          <p:cNvPr id="5" name="Picture 5"/>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bwMode="auto">
          <a:xfrm>
            <a:off x="4448944" y="5295654"/>
            <a:ext cx="5816600" cy="1301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186298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Placeholder 2"/>
          <p:cNvSpPr>
            <a:spLocks noGrp="1"/>
          </p:cNvSpPr>
          <p:nvPr>
            <p:ph type="body" sz="quarter" idx="10"/>
          </p:nvPr>
        </p:nvSpPr>
        <p:spPr>
          <a:xfrm>
            <a:off x="488950" y="549275"/>
            <a:ext cx="7131050" cy="457200"/>
          </a:xfrm>
        </p:spPr>
        <p:txBody>
          <a:bodyPr/>
          <a:lstStyle/>
          <a:p>
            <a:r>
              <a:rPr lang="en-US" dirty="0" smtClean="0">
                <a:solidFill>
                  <a:srgbClr val="262626"/>
                </a:solidFill>
              </a:rPr>
              <a:t>Summary</a:t>
            </a:r>
            <a:endParaRPr lang="en-NZ" dirty="0" smtClean="0">
              <a:solidFill>
                <a:srgbClr val="262626"/>
              </a:solidFill>
            </a:endParaRPr>
          </a:p>
        </p:txBody>
      </p:sp>
      <p:sp>
        <p:nvSpPr>
          <p:cNvPr id="44035" name="Slide Number Placeholder 3"/>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eaLnBrk="1" hangingPunct="1"/>
            <a:fld id="{8B2B9BF5-6534-4C4A-9CC0-7280E3B98C43}" type="slidenum">
              <a:rPr lang="en-US" smtClean="0">
                <a:solidFill>
                  <a:srgbClr val="C00000"/>
                </a:solidFill>
              </a:rPr>
              <a:pPr eaLnBrk="1" hangingPunct="1"/>
              <a:t>16</a:t>
            </a:fld>
            <a:endParaRPr lang="en-US" smtClean="0">
              <a:solidFill>
                <a:srgbClr val="C00000"/>
              </a:solidFill>
            </a:endParaRPr>
          </a:p>
        </p:txBody>
      </p:sp>
      <p:sp>
        <p:nvSpPr>
          <p:cNvPr id="6" name="Rectangle 3"/>
          <p:cNvSpPr txBox="1">
            <a:spLocks noChangeArrowheads="1"/>
          </p:cNvSpPr>
          <p:nvPr/>
        </p:nvSpPr>
        <p:spPr bwMode="auto">
          <a:xfrm>
            <a:off x="470198" y="1700808"/>
            <a:ext cx="8371234" cy="3960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BF2E1A"/>
              </a:buClr>
              <a:buFont typeface="Lucida Grande" charset="0"/>
              <a:defRPr sz="2800" kern="1200">
                <a:solidFill>
                  <a:srgbClr val="262626"/>
                </a:solidFill>
                <a:latin typeface="+mn-lt"/>
                <a:ea typeface="ＭＳ Ｐゴシック" pitchFamily="25" charset="-128"/>
                <a:cs typeface="ＭＳ Ｐゴシック"/>
              </a:defRPr>
            </a:lvl1pPr>
            <a:lvl2pPr marL="742950" indent="-1101725" algn="l" rtl="0" eaLnBrk="1" fontAlgn="base" hangingPunct="1">
              <a:spcBef>
                <a:spcPts val="300"/>
              </a:spcBef>
              <a:spcAft>
                <a:spcPts val="600"/>
              </a:spcAft>
              <a:buClr>
                <a:srgbClr val="BF2E1A"/>
              </a:buClr>
              <a:buFont typeface="Lucida Grande" charset="0"/>
              <a:buChar char="→"/>
              <a:defRPr sz="2800" kern="1200">
                <a:solidFill>
                  <a:srgbClr val="262626"/>
                </a:solidFill>
                <a:latin typeface="+mn-lt"/>
                <a:ea typeface="ＭＳ Ｐゴシック" pitchFamily="25" charset="-128"/>
                <a:cs typeface="ＭＳ Ｐゴシック"/>
              </a:defRPr>
            </a:lvl2pPr>
            <a:lvl3pPr marL="611188" indent="-250825" algn="l" rtl="0" eaLnBrk="1" fontAlgn="base" hangingPunct="1">
              <a:spcBef>
                <a:spcPts val="300"/>
              </a:spcBef>
              <a:spcAft>
                <a:spcPts val="300"/>
              </a:spcAft>
              <a:buClr>
                <a:srgbClr val="BF2E1A"/>
              </a:buClr>
              <a:buFont typeface="Arial" charset="0"/>
              <a:buChar char="•"/>
              <a:defRPr sz="2400" kern="1200">
                <a:solidFill>
                  <a:srgbClr val="262626"/>
                </a:solidFill>
                <a:latin typeface="+mn-lt"/>
                <a:ea typeface="ＭＳ Ｐゴシック" pitchFamily="25" charset="-128"/>
                <a:cs typeface="ＭＳ Ｐゴシック"/>
              </a:defRPr>
            </a:lvl3pPr>
            <a:lvl4pPr marL="863600" indent="-250825" algn="l" rtl="0" eaLnBrk="1" fontAlgn="base" hangingPunct="1">
              <a:spcBef>
                <a:spcPts val="300"/>
              </a:spcBef>
              <a:spcAft>
                <a:spcPts val="300"/>
              </a:spcAft>
              <a:buClr>
                <a:srgbClr val="BF2E1A"/>
              </a:buClr>
              <a:buFont typeface="Courier New" charset="0"/>
              <a:buChar char="o"/>
              <a:defRPr sz="2000" kern="1200">
                <a:solidFill>
                  <a:srgbClr val="262626"/>
                </a:solidFill>
                <a:latin typeface="+mn-lt"/>
                <a:ea typeface="ＭＳ Ｐゴシック" pitchFamily="25" charset="-128"/>
                <a:cs typeface="ＭＳ Ｐゴシック"/>
              </a:defRPr>
            </a:lvl4pPr>
            <a:lvl5pPr marL="1114425" indent="-250825" algn="l" rtl="0" eaLnBrk="1" fontAlgn="base" hangingPunct="1">
              <a:spcBef>
                <a:spcPts val="300"/>
              </a:spcBef>
              <a:spcAft>
                <a:spcPct val="0"/>
              </a:spcAft>
              <a:buClr>
                <a:srgbClr val="BF2E1A"/>
              </a:buClr>
              <a:buFont typeface="Lucida Grande" charset="0"/>
              <a:buChar char="-"/>
              <a:defRPr sz="2000" kern="1200">
                <a:solidFill>
                  <a:srgbClr val="262626"/>
                </a:solidFill>
                <a:latin typeface="+mn-lt"/>
                <a:ea typeface="ＭＳ Ｐゴシック" pitchFamily="25" charset="-128"/>
                <a:cs typeface="ＭＳ Ｐゴシック"/>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33400" indent="-533400">
              <a:buFont typeface="Arial" panose="020B0604020202020204" pitchFamily="34" charset="0"/>
              <a:buChar char="•"/>
              <a:defRPr/>
            </a:pPr>
            <a:r>
              <a:rPr lang="en-US" sz="2400" dirty="0" smtClean="0">
                <a:ea typeface="ＭＳ Ｐゴシック" charset="0"/>
                <a:cs typeface="ＭＳ Ｐゴシック" charset="0"/>
              </a:rPr>
              <a:t>The high-level framework with the three drivers of Ownership, Health and Capacity provides a clear way of thinking about distributor expenditure</a:t>
            </a:r>
          </a:p>
          <a:p>
            <a:pPr marL="533400" indent="-533400">
              <a:buFont typeface="Arial" panose="020B0604020202020204" pitchFamily="34" charset="0"/>
              <a:buChar char="•"/>
              <a:defRPr/>
            </a:pPr>
            <a:endParaRPr lang="en-US" sz="2400" dirty="0">
              <a:ea typeface="ＭＳ Ｐゴシック" charset="0"/>
              <a:cs typeface="ＭＳ Ｐゴシック" charset="0"/>
            </a:endParaRPr>
          </a:p>
          <a:p>
            <a:pPr marL="533400" indent="-533400">
              <a:buFont typeface="Arial" panose="020B0604020202020204" pitchFamily="34" charset="0"/>
              <a:buChar char="•"/>
              <a:defRPr/>
            </a:pPr>
            <a:r>
              <a:rPr lang="en-US" sz="2400" dirty="0" smtClean="0">
                <a:ea typeface="ＭＳ Ｐゴシック" charset="0"/>
                <a:cs typeface="ＭＳ Ｐゴシック" charset="0"/>
              </a:rPr>
              <a:t>Data from ID provides an opportunity to identify these high-level drivers and use in a comparison against relevant expenditure categories</a:t>
            </a:r>
            <a:endParaRPr lang="en-US" sz="2400" dirty="0">
              <a:ea typeface="ＭＳ Ｐゴシック" charset="0"/>
              <a:cs typeface="ＭＳ Ｐゴシック" charset="0"/>
            </a:endParaRPr>
          </a:p>
          <a:p>
            <a:pPr marL="533400" indent="-533400">
              <a:buFont typeface="Arial" panose="020B0604020202020204" pitchFamily="34" charset="0"/>
              <a:buChar char="•"/>
              <a:defRPr/>
            </a:pPr>
            <a:endParaRPr lang="en-US" sz="2400" dirty="0">
              <a:ea typeface="ＭＳ Ｐゴシック" charset="0"/>
              <a:cs typeface="ＭＳ Ｐゴシック" charset="0"/>
            </a:endParaRPr>
          </a:p>
          <a:p>
            <a:pPr marL="533400" indent="-533400">
              <a:buFont typeface="Arial" panose="020B0604020202020204" pitchFamily="34" charset="0"/>
              <a:buChar char="•"/>
              <a:defRPr/>
            </a:pPr>
            <a:r>
              <a:rPr lang="en-US" sz="2400" dirty="0">
                <a:ea typeface="ＭＳ Ｐゴシック" charset="0"/>
                <a:cs typeface="ＭＳ Ｐゴシック" charset="0"/>
              </a:rPr>
              <a:t>W</a:t>
            </a:r>
            <a:r>
              <a:rPr lang="en-US" sz="2400" dirty="0" smtClean="0">
                <a:ea typeface="ＭＳ Ｐゴシック" charset="0"/>
                <a:cs typeface="ＭＳ Ｐゴシック" charset="0"/>
              </a:rPr>
              <a:t>ork still to be done in terms of choosing the most appropriate measures to represent high-level drivers</a:t>
            </a:r>
            <a:endParaRPr lang="en-US" sz="2400" dirty="0">
              <a:ea typeface="ＭＳ Ｐゴシック" charset="0"/>
              <a:cs typeface="ＭＳ Ｐゴシック" charset="0"/>
            </a:endParaRPr>
          </a:p>
          <a:p>
            <a:pPr marL="533400" indent="-533400">
              <a:buFont typeface="Arial" panose="020B0604020202020204" pitchFamily="34" charset="0"/>
              <a:buChar char="•"/>
              <a:defRPr/>
            </a:pPr>
            <a:endParaRPr lang="en-US" sz="2400" dirty="0" smtClean="0">
              <a:ea typeface="ＭＳ Ｐゴシック" charset="0"/>
              <a:cs typeface="ＭＳ Ｐゴシック" charset="0"/>
            </a:endParaRPr>
          </a:p>
          <a:p>
            <a:pPr marL="533400" indent="-533400">
              <a:buFont typeface="Arial" panose="020B0604020202020204" pitchFamily="34" charset="0"/>
              <a:buChar char="•"/>
              <a:defRPr/>
            </a:pPr>
            <a:endParaRPr lang="en-US" sz="2400" dirty="0">
              <a:ea typeface="ＭＳ Ｐゴシック" charset="0"/>
              <a:cs typeface="ＭＳ Ｐゴシック" charset="0"/>
            </a:endParaRPr>
          </a:p>
          <a:p>
            <a:pPr marL="533400" indent="-533400">
              <a:buFont typeface="Arial" panose="020B0604020202020204" pitchFamily="34" charset="0"/>
              <a:buChar char="•"/>
              <a:defRPr/>
            </a:pPr>
            <a:endParaRPr lang="en-US" sz="2400" dirty="0" smtClean="0">
              <a:ea typeface="ＭＳ Ｐゴシック" charset="0"/>
              <a:cs typeface="ＭＳ Ｐゴシック" charset="0"/>
            </a:endParaRPr>
          </a:p>
        </p:txBody>
      </p:sp>
      <p:pic>
        <p:nvPicPr>
          <p:cNvPr id="5" name="Picture 5"/>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bwMode="auto">
          <a:xfrm>
            <a:off x="4448944" y="5295654"/>
            <a:ext cx="5816600" cy="1301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15507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9090" name="Text Placeholder 13"/>
          <p:cNvSpPr>
            <a:spLocks noGrp="1"/>
          </p:cNvSpPr>
          <p:nvPr>
            <p:ph type="body" sz="quarter" idx="11"/>
          </p:nvPr>
        </p:nvSpPr>
        <p:spPr>
          <a:xfrm>
            <a:off x="631825" y="3352800"/>
            <a:ext cx="8785225" cy="2514600"/>
          </a:xfrm>
        </p:spPr>
        <p:txBody>
          <a:bodyPr/>
          <a:lstStyle/>
          <a:p>
            <a:pPr>
              <a:spcBef>
                <a:spcPct val="0"/>
              </a:spcBef>
            </a:pPr>
            <a:endParaRPr lang="en-US">
              <a:solidFill>
                <a:srgbClr val="BF2E1A"/>
              </a:solidFill>
              <a:latin typeface="Calibri" charset="0"/>
              <a:ea typeface="ＭＳ Ｐゴシック" charset="0"/>
              <a:cs typeface="ＭＳ Ｐゴシック" charset="0"/>
            </a:endParaRPr>
          </a:p>
          <a:p>
            <a:pPr>
              <a:spcBef>
                <a:spcPct val="0"/>
              </a:spcBef>
            </a:pPr>
            <a:endParaRPr lang="en-US">
              <a:solidFill>
                <a:srgbClr val="BF2E1A"/>
              </a:solidFill>
              <a:latin typeface="Calibri" charset="0"/>
              <a:ea typeface="ＭＳ Ｐゴシック" charset="0"/>
              <a:cs typeface="ＭＳ Ｐゴシック" charset="0"/>
            </a:endParaRPr>
          </a:p>
        </p:txBody>
      </p:sp>
      <p:sp>
        <p:nvSpPr>
          <p:cNvPr id="89091" name="Title 3"/>
          <p:cNvSpPr>
            <a:spLocks noGrp="1"/>
          </p:cNvSpPr>
          <p:nvPr>
            <p:ph type="title"/>
          </p:nvPr>
        </p:nvSpPr>
        <p:spPr>
          <a:xfrm>
            <a:off x="941388" y="1524000"/>
            <a:ext cx="8001000" cy="1828800"/>
          </a:xfrm>
        </p:spPr>
        <p:txBody>
          <a:bodyPr/>
          <a:lstStyle/>
          <a:p>
            <a:endParaRPr lang="en-US">
              <a:latin typeface="Calibri" charset="0"/>
              <a:ea typeface="ＭＳ Ｐゴシック" charset="0"/>
              <a:cs typeface="ＭＳ Ｐゴシック" charset="0"/>
            </a:endParaRPr>
          </a:p>
        </p:txBody>
      </p:sp>
      <p:pic>
        <p:nvPicPr>
          <p:cNvPr id="89092" name="Picture 5"/>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57150" y="1196975"/>
            <a:ext cx="9848850" cy="5256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Text Placeholder 2"/>
          <p:cNvSpPr>
            <a:spLocks noGrp="1"/>
          </p:cNvSpPr>
          <p:nvPr>
            <p:ph type="body" sz="quarter" idx="10"/>
          </p:nvPr>
        </p:nvSpPr>
        <p:spPr>
          <a:xfrm>
            <a:off x="488950" y="549275"/>
            <a:ext cx="7131050" cy="457200"/>
          </a:xfrm>
        </p:spPr>
        <p:txBody>
          <a:bodyPr/>
          <a:lstStyle/>
          <a:p>
            <a:r>
              <a:rPr lang="en-US" dirty="0" smtClean="0">
                <a:solidFill>
                  <a:srgbClr val="262626"/>
                </a:solidFill>
                <a:latin typeface="Calibri" charset="0"/>
                <a:ea typeface="ＭＳ Ｐゴシック" charset="0"/>
                <a:cs typeface="ＭＳ Ｐゴシック" charset="0"/>
              </a:rPr>
              <a:t>Reasons for spending money</a:t>
            </a:r>
          </a:p>
        </p:txBody>
      </p:sp>
      <p:sp>
        <p:nvSpPr>
          <p:cNvPr id="73731" name="Slide Number Placeholder 3"/>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85837D10-83AA-104F-A996-DD5A7C6EB44D}" type="slidenum">
              <a:rPr lang="en-US">
                <a:solidFill>
                  <a:srgbClr val="C00000"/>
                </a:solidFill>
              </a:rPr>
              <a:pPr eaLnBrk="1" hangingPunct="1"/>
              <a:t>2</a:t>
            </a:fld>
            <a:endParaRPr lang="en-US">
              <a:solidFill>
                <a:srgbClr val="C00000"/>
              </a:solidFill>
            </a:endParaRPr>
          </a:p>
        </p:txBody>
      </p:sp>
      <p:pic>
        <p:nvPicPr>
          <p:cNvPr id="73733" name="Picture 5"/>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bwMode="auto">
          <a:xfrm>
            <a:off x="4448944" y="5295654"/>
            <a:ext cx="5816600" cy="1301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3"/>
          <p:cNvSpPr txBox="1">
            <a:spLocks noChangeArrowheads="1"/>
          </p:cNvSpPr>
          <p:nvPr/>
        </p:nvSpPr>
        <p:spPr bwMode="auto">
          <a:xfrm>
            <a:off x="488950" y="1412776"/>
            <a:ext cx="8928100" cy="5472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BF2E1A"/>
              </a:buClr>
              <a:buFont typeface="Lucida Grande" charset="0"/>
              <a:defRPr sz="2800" kern="1200">
                <a:solidFill>
                  <a:srgbClr val="262626"/>
                </a:solidFill>
                <a:latin typeface="+mn-lt"/>
                <a:ea typeface="ＭＳ Ｐゴシック" pitchFamily="25" charset="-128"/>
                <a:cs typeface="ＭＳ Ｐゴシック"/>
              </a:defRPr>
            </a:lvl1pPr>
            <a:lvl2pPr marL="742950" indent="-1101725" algn="l" rtl="0" eaLnBrk="1" fontAlgn="base" hangingPunct="1">
              <a:spcBef>
                <a:spcPts val="300"/>
              </a:spcBef>
              <a:spcAft>
                <a:spcPts val="600"/>
              </a:spcAft>
              <a:buClr>
                <a:srgbClr val="BF2E1A"/>
              </a:buClr>
              <a:buFont typeface="Lucida Grande" charset="0"/>
              <a:buChar char="→"/>
              <a:defRPr sz="2800" kern="1200">
                <a:solidFill>
                  <a:srgbClr val="262626"/>
                </a:solidFill>
                <a:latin typeface="+mn-lt"/>
                <a:ea typeface="ＭＳ Ｐゴシック" pitchFamily="25" charset="-128"/>
                <a:cs typeface="ＭＳ Ｐゴシック"/>
              </a:defRPr>
            </a:lvl2pPr>
            <a:lvl3pPr marL="611188" indent="-250825" algn="l" rtl="0" eaLnBrk="1" fontAlgn="base" hangingPunct="1">
              <a:spcBef>
                <a:spcPts val="300"/>
              </a:spcBef>
              <a:spcAft>
                <a:spcPts val="300"/>
              </a:spcAft>
              <a:buClr>
                <a:srgbClr val="BF2E1A"/>
              </a:buClr>
              <a:buFont typeface="Arial" charset="0"/>
              <a:buChar char="•"/>
              <a:defRPr sz="2400" kern="1200">
                <a:solidFill>
                  <a:srgbClr val="262626"/>
                </a:solidFill>
                <a:latin typeface="+mn-lt"/>
                <a:ea typeface="ＭＳ Ｐゴシック" pitchFamily="25" charset="-128"/>
                <a:cs typeface="ＭＳ Ｐゴシック"/>
              </a:defRPr>
            </a:lvl3pPr>
            <a:lvl4pPr marL="863600" indent="-250825" algn="l" rtl="0" eaLnBrk="1" fontAlgn="base" hangingPunct="1">
              <a:spcBef>
                <a:spcPts val="300"/>
              </a:spcBef>
              <a:spcAft>
                <a:spcPts val="300"/>
              </a:spcAft>
              <a:buClr>
                <a:srgbClr val="BF2E1A"/>
              </a:buClr>
              <a:buFont typeface="Courier New" charset="0"/>
              <a:buChar char="o"/>
              <a:defRPr sz="2000" kern="1200">
                <a:solidFill>
                  <a:srgbClr val="262626"/>
                </a:solidFill>
                <a:latin typeface="+mn-lt"/>
                <a:ea typeface="ＭＳ Ｐゴシック" pitchFamily="25" charset="-128"/>
                <a:cs typeface="ＭＳ Ｐゴシック"/>
              </a:defRPr>
            </a:lvl4pPr>
            <a:lvl5pPr marL="1114425" indent="-250825" algn="l" rtl="0" eaLnBrk="1" fontAlgn="base" hangingPunct="1">
              <a:spcBef>
                <a:spcPts val="300"/>
              </a:spcBef>
              <a:spcAft>
                <a:spcPct val="0"/>
              </a:spcAft>
              <a:buClr>
                <a:srgbClr val="BF2E1A"/>
              </a:buClr>
              <a:buFont typeface="Lucida Grande" charset="0"/>
              <a:buChar char="-"/>
              <a:defRPr sz="2000" kern="1200">
                <a:solidFill>
                  <a:srgbClr val="262626"/>
                </a:solidFill>
                <a:latin typeface="+mn-lt"/>
                <a:ea typeface="ＭＳ Ｐゴシック" pitchFamily="25" charset="-128"/>
                <a:cs typeface="ＭＳ Ｐゴシック"/>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defRPr/>
            </a:pPr>
            <a:r>
              <a:rPr lang="en-US" sz="2400" b="1" dirty="0" smtClean="0">
                <a:ea typeface="ＭＳ Ｐゴシック" charset="0"/>
                <a:cs typeface="ＭＳ Ｐゴシック" charset="0"/>
              </a:rPr>
              <a:t>Effective regulation requires an understanding  of why a business spends money</a:t>
            </a:r>
          </a:p>
          <a:p>
            <a:pPr marL="533400" indent="-533400">
              <a:buFont typeface="Arial" panose="020B0604020202020204" pitchFamily="34" charset="0"/>
              <a:buChar char="•"/>
              <a:defRPr/>
            </a:pPr>
            <a:r>
              <a:rPr lang="en-US" sz="2400" dirty="0">
                <a:ea typeface="ＭＳ Ｐゴシック" charset="0"/>
                <a:cs typeface="ＭＳ Ｐゴシック" charset="0"/>
              </a:rPr>
              <a:t>M</a:t>
            </a:r>
            <a:r>
              <a:rPr lang="en-US" sz="2400" dirty="0" smtClean="0">
                <a:ea typeface="ＭＳ Ｐゴシック" charset="0"/>
                <a:cs typeface="ＭＳ Ｐゴシック" charset="0"/>
              </a:rPr>
              <a:t>any different ways to </a:t>
            </a:r>
            <a:r>
              <a:rPr lang="en-US" sz="2400" dirty="0" err="1" smtClean="0">
                <a:ea typeface="ＭＳ Ｐゴシック" charset="0"/>
                <a:cs typeface="ＭＳ Ｐゴシック" charset="0"/>
              </a:rPr>
              <a:t>categorise</a:t>
            </a:r>
            <a:r>
              <a:rPr lang="en-US" sz="2400" dirty="0" smtClean="0">
                <a:ea typeface="ＭＳ Ｐゴシック" charset="0"/>
                <a:cs typeface="ＭＳ Ｐゴシック" charset="0"/>
              </a:rPr>
              <a:t> expenditure.</a:t>
            </a:r>
          </a:p>
          <a:p>
            <a:pPr marL="933450" lvl="1" indent="-533400">
              <a:buFont typeface="Arial" panose="020B0604020202020204" pitchFamily="34" charset="0"/>
              <a:buChar char="•"/>
              <a:defRPr/>
            </a:pPr>
            <a:endParaRPr lang="en-NZ" sz="2400" dirty="0">
              <a:ea typeface="ＭＳ Ｐゴシック" charset="0"/>
              <a:cs typeface="ＭＳ Ｐゴシック" charset="0"/>
            </a:endParaRPr>
          </a:p>
          <a:p>
            <a:pPr marL="533400" indent="-533400">
              <a:buFont typeface="Arial" panose="020B0604020202020204" pitchFamily="34" charset="0"/>
              <a:buChar char="•"/>
              <a:defRPr/>
            </a:pPr>
            <a:r>
              <a:rPr lang="en-NZ" sz="2400" dirty="0" smtClean="0">
                <a:ea typeface="ＭＳ Ｐゴシック" charset="0"/>
                <a:cs typeface="ＭＳ Ｐゴシック" charset="0"/>
              </a:rPr>
              <a:t>To help with understanding, the initial observation paper provides a </a:t>
            </a:r>
            <a:r>
              <a:rPr lang="en-NZ" sz="2400" b="1" dirty="0" smtClean="0">
                <a:ea typeface="ＭＳ Ｐゴシック" charset="0"/>
                <a:cs typeface="ＭＳ Ｐゴシック" charset="0"/>
              </a:rPr>
              <a:t>high-level framework </a:t>
            </a:r>
            <a:r>
              <a:rPr lang="en-NZ" sz="2400" dirty="0" smtClean="0">
                <a:ea typeface="ＭＳ Ｐゴシック" charset="0"/>
                <a:cs typeface="ＭＳ Ｐゴシック" charset="0"/>
              </a:rPr>
              <a:t>for thinking about expenditure undertaken by electricity distributors</a:t>
            </a:r>
          </a:p>
          <a:p>
            <a:pPr marL="533400" indent="-533400">
              <a:buFont typeface="Arial" panose="020B0604020202020204" pitchFamily="34" charset="0"/>
              <a:buChar char="•"/>
              <a:defRPr/>
            </a:pPr>
            <a:endParaRPr lang="en-US" sz="2400" dirty="0">
              <a:ea typeface="ＭＳ Ｐゴシック" charset="0"/>
              <a:cs typeface="ＭＳ Ｐゴシック" charset="0"/>
            </a:endParaRPr>
          </a:p>
          <a:p>
            <a:pPr marL="533400" indent="-533400">
              <a:buFont typeface="Arial" panose="020B0604020202020204" pitchFamily="34" charset="0"/>
              <a:buChar char="•"/>
              <a:defRPr/>
            </a:pPr>
            <a:r>
              <a:rPr lang="en-US" sz="2400" dirty="0" smtClean="0">
                <a:ea typeface="ＭＳ Ｐゴシック" charset="0"/>
                <a:cs typeface="ＭＳ Ｐゴシック" charset="0"/>
              </a:rPr>
              <a:t>The thinking builds on work previously undertaken when ID requirements were being developed in 2011</a:t>
            </a:r>
            <a:endParaRPr lang="en-NZ" sz="2400" dirty="0" smtClean="0">
              <a:ea typeface="ＭＳ Ｐゴシック" charset="0"/>
              <a:cs typeface="ＭＳ Ｐゴシック" charset="0"/>
            </a:endParaRPr>
          </a:p>
        </p:txBody>
      </p:sp>
    </p:spTree>
    <p:extLst>
      <p:ext uri="{BB962C8B-B14F-4D97-AF65-F5344CB8AC3E}">
        <p14:creationId xmlns:p14="http://schemas.microsoft.com/office/powerpoint/2010/main" val="8387732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Text Placeholder 2"/>
          <p:cNvSpPr>
            <a:spLocks noGrp="1"/>
          </p:cNvSpPr>
          <p:nvPr>
            <p:ph type="body" sz="quarter" idx="10"/>
          </p:nvPr>
        </p:nvSpPr>
        <p:spPr>
          <a:xfrm>
            <a:off x="488950" y="549275"/>
            <a:ext cx="7131050" cy="457200"/>
          </a:xfrm>
        </p:spPr>
        <p:txBody>
          <a:bodyPr/>
          <a:lstStyle/>
          <a:p>
            <a:r>
              <a:rPr lang="en-US" dirty="0" smtClean="0">
                <a:solidFill>
                  <a:srgbClr val="262626"/>
                </a:solidFill>
                <a:latin typeface="Calibri" charset="0"/>
                <a:ea typeface="ＭＳ Ｐゴシック" charset="0"/>
                <a:cs typeface="ＭＳ Ｐゴシック" charset="0"/>
              </a:rPr>
              <a:t>The framework is built around 3 high-level drivers of expenditure</a:t>
            </a:r>
            <a:endParaRPr lang="en-US" dirty="0">
              <a:solidFill>
                <a:srgbClr val="262626"/>
              </a:solidFill>
              <a:latin typeface="Calibri" charset="0"/>
              <a:ea typeface="ＭＳ Ｐゴシック" charset="0"/>
              <a:cs typeface="ＭＳ Ｐゴシック" charset="0"/>
            </a:endParaRPr>
          </a:p>
        </p:txBody>
      </p:sp>
      <p:sp>
        <p:nvSpPr>
          <p:cNvPr id="73731" name="Slide Number Placeholder 3"/>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85837D10-83AA-104F-A996-DD5A7C6EB44D}" type="slidenum">
              <a:rPr lang="en-US">
                <a:solidFill>
                  <a:srgbClr val="C00000"/>
                </a:solidFill>
              </a:rPr>
              <a:pPr eaLnBrk="1" hangingPunct="1"/>
              <a:t>3</a:t>
            </a:fld>
            <a:endParaRPr lang="en-US" dirty="0">
              <a:solidFill>
                <a:srgbClr val="C00000"/>
              </a:solidFill>
            </a:endParaRPr>
          </a:p>
        </p:txBody>
      </p:sp>
      <p:pic>
        <p:nvPicPr>
          <p:cNvPr id="73733" name="Picture 5"/>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bwMode="auto">
          <a:xfrm>
            <a:off x="4448944" y="5295654"/>
            <a:ext cx="5816600" cy="1301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3"/>
          <p:cNvSpPr txBox="1">
            <a:spLocks noChangeArrowheads="1"/>
          </p:cNvSpPr>
          <p:nvPr/>
        </p:nvSpPr>
        <p:spPr bwMode="auto">
          <a:xfrm>
            <a:off x="453678" y="1385392"/>
            <a:ext cx="8928100" cy="5472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BF2E1A"/>
              </a:buClr>
              <a:buFont typeface="Lucida Grande" charset="0"/>
              <a:defRPr sz="2800" kern="1200">
                <a:solidFill>
                  <a:srgbClr val="262626"/>
                </a:solidFill>
                <a:latin typeface="+mn-lt"/>
                <a:ea typeface="ＭＳ Ｐゴシック" pitchFamily="25" charset="-128"/>
                <a:cs typeface="ＭＳ Ｐゴシック"/>
              </a:defRPr>
            </a:lvl1pPr>
            <a:lvl2pPr marL="742950" indent="-1101725" algn="l" rtl="0" eaLnBrk="1" fontAlgn="base" hangingPunct="1">
              <a:spcBef>
                <a:spcPts val="300"/>
              </a:spcBef>
              <a:spcAft>
                <a:spcPts val="600"/>
              </a:spcAft>
              <a:buClr>
                <a:srgbClr val="BF2E1A"/>
              </a:buClr>
              <a:buFont typeface="Lucida Grande" charset="0"/>
              <a:buChar char="→"/>
              <a:defRPr sz="2800" kern="1200">
                <a:solidFill>
                  <a:srgbClr val="262626"/>
                </a:solidFill>
                <a:latin typeface="+mn-lt"/>
                <a:ea typeface="ＭＳ Ｐゴシック" pitchFamily="25" charset="-128"/>
                <a:cs typeface="ＭＳ Ｐゴシック"/>
              </a:defRPr>
            </a:lvl2pPr>
            <a:lvl3pPr marL="611188" indent="-250825" algn="l" rtl="0" eaLnBrk="1" fontAlgn="base" hangingPunct="1">
              <a:spcBef>
                <a:spcPts val="300"/>
              </a:spcBef>
              <a:spcAft>
                <a:spcPts val="300"/>
              </a:spcAft>
              <a:buClr>
                <a:srgbClr val="BF2E1A"/>
              </a:buClr>
              <a:buFont typeface="Arial" charset="0"/>
              <a:buChar char="•"/>
              <a:defRPr sz="2400" kern="1200">
                <a:solidFill>
                  <a:srgbClr val="262626"/>
                </a:solidFill>
                <a:latin typeface="+mn-lt"/>
                <a:ea typeface="ＭＳ Ｐゴシック" pitchFamily="25" charset="-128"/>
                <a:cs typeface="ＭＳ Ｐゴシック"/>
              </a:defRPr>
            </a:lvl3pPr>
            <a:lvl4pPr marL="863600" indent="-250825" algn="l" rtl="0" eaLnBrk="1" fontAlgn="base" hangingPunct="1">
              <a:spcBef>
                <a:spcPts val="300"/>
              </a:spcBef>
              <a:spcAft>
                <a:spcPts val="300"/>
              </a:spcAft>
              <a:buClr>
                <a:srgbClr val="BF2E1A"/>
              </a:buClr>
              <a:buFont typeface="Courier New" charset="0"/>
              <a:buChar char="o"/>
              <a:defRPr sz="2000" kern="1200">
                <a:solidFill>
                  <a:srgbClr val="262626"/>
                </a:solidFill>
                <a:latin typeface="+mn-lt"/>
                <a:ea typeface="ＭＳ Ｐゴシック" pitchFamily="25" charset="-128"/>
                <a:cs typeface="ＭＳ Ｐゴシック"/>
              </a:defRPr>
            </a:lvl4pPr>
            <a:lvl5pPr marL="1114425" indent="-250825" algn="l" rtl="0" eaLnBrk="1" fontAlgn="base" hangingPunct="1">
              <a:spcBef>
                <a:spcPts val="300"/>
              </a:spcBef>
              <a:spcAft>
                <a:spcPct val="0"/>
              </a:spcAft>
              <a:buClr>
                <a:srgbClr val="BF2E1A"/>
              </a:buClr>
              <a:buFont typeface="Lucida Grande" charset="0"/>
              <a:buChar char="-"/>
              <a:defRPr sz="2000" kern="1200">
                <a:solidFill>
                  <a:srgbClr val="262626"/>
                </a:solidFill>
                <a:latin typeface="+mn-lt"/>
                <a:ea typeface="ＭＳ Ｐゴシック" pitchFamily="25" charset="-128"/>
                <a:cs typeface="ＭＳ Ｐゴシック"/>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33400" indent="-533400">
              <a:buFont typeface="Arial" panose="020B0604020202020204" pitchFamily="34" charset="0"/>
              <a:buChar char="•"/>
              <a:defRPr/>
            </a:pPr>
            <a:endParaRPr lang="en-NZ" dirty="0" smtClean="0">
              <a:ea typeface="ＭＳ Ｐゴシック" charset="0"/>
              <a:cs typeface="ＭＳ Ｐゴシック" charset="0"/>
            </a:endParaRPr>
          </a:p>
          <a:p>
            <a:pPr marL="533400" indent="-533400">
              <a:buFont typeface="Arial" panose="020B0604020202020204" pitchFamily="34" charset="0"/>
              <a:buChar char="•"/>
              <a:defRPr/>
            </a:pPr>
            <a:r>
              <a:rPr lang="en-NZ" b="1" dirty="0" smtClean="0">
                <a:ea typeface="ＭＳ Ｐゴシック" charset="0"/>
                <a:cs typeface="ＭＳ Ｐゴシック" charset="0"/>
              </a:rPr>
              <a:t>Ownership </a:t>
            </a:r>
            <a:r>
              <a:rPr lang="en-NZ" dirty="0" smtClean="0">
                <a:ea typeface="ＭＳ Ｐゴシック" charset="0"/>
                <a:cs typeface="ＭＳ Ｐゴシック" charset="0"/>
              </a:rPr>
              <a:t>– Owning an asset results in obligations which require expenditure</a:t>
            </a:r>
          </a:p>
          <a:p>
            <a:pPr marL="533400" indent="-533400">
              <a:buFont typeface="Arial" panose="020B0604020202020204" pitchFamily="34" charset="0"/>
              <a:buChar char="•"/>
              <a:defRPr/>
            </a:pPr>
            <a:endParaRPr lang="en-NZ" dirty="0" smtClean="0">
              <a:ea typeface="ＭＳ Ｐゴシック" charset="0"/>
              <a:cs typeface="ＭＳ Ｐゴシック" charset="0"/>
            </a:endParaRPr>
          </a:p>
          <a:p>
            <a:pPr marL="533400" indent="-533400">
              <a:buFont typeface="Arial" panose="020B0604020202020204" pitchFamily="34" charset="0"/>
              <a:buChar char="•"/>
              <a:defRPr/>
            </a:pPr>
            <a:r>
              <a:rPr lang="en-NZ" b="1" dirty="0" smtClean="0">
                <a:ea typeface="ＭＳ Ｐゴシック" charset="0"/>
                <a:cs typeface="ＭＳ Ｐゴシック" charset="0"/>
              </a:rPr>
              <a:t>Health </a:t>
            </a:r>
            <a:r>
              <a:rPr lang="en-NZ" dirty="0" smtClean="0">
                <a:ea typeface="ＭＳ Ｐゴシック" charset="0"/>
                <a:cs typeface="ＭＳ Ｐゴシック" charset="0"/>
              </a:rPr>
              <a:t>– Maintaining asset health requires expenditure</a:t>
            </a:r>
          </a:p>
          <a:p>
            <a:pPr marL="533400" indent="-533400">
              <a:buFont typeface="Arial" panose="020B0604020202020204" pitchFamily="34" charset="0"/>
              <a:buChar char="•"/>
              <a:defRPr/>
            </a:pPr>
            <a:endParaRPr lang="en-NZ" dirty="0" smtClean="0">
              <a:ea typeface="ＭＳ Ｐゴシック" charset="0"/>
              <a:cs typeface="ＭＳ Ｐゴシック" charset="0"/>
            </a:endParaRPr>
          </a:p>
          <a:p>
            <a:pPr marL="533400" indent="-533400">
              <a:buFont typeface="Arial" panose="020B0604020202020204" pitchFamily="34" charset="0"/>
              <a:buChar char="•"/>
              <a:defRPr/>
            </a:pPr>
            <a:r>
              <a:rPr lang="en-NZ" b="1" dirty="0" smtClean="0">
                <a:ea typeface="ＭＳ Ｐゴシック" charset="0"/>
                <a:cs typeface="ＭＳ Ｐゴシック" charset="0"/>
              </a:rPr>
              <a:t>Capacity</a:t>
            </a:r>
            <a:r>
              <a:rPr lang="en-NZ" dirty="0" smtClean="0">
                <a:ea typeface="ＭＳ Ｐゴシック" charset="0"/>
                <a:cs typeface="ＭＳ Ｐゴシック" charset="0"/>
              </a:rPr>
              <a:t> – Maintaining sufficient capacity requires expenditure</a:t>
            </a:r>
            <a:endParaRPr lang="en-NZ" dirty="0">
              <a:ea typeface="ＭＳ Ｐゴシック" charset="0"/>
              <a:cs typeface="ＭＳ Ｐゴシック" charset="0"/>
            </a:endParaRPr>
          </a:p>
          <a:p>
            <a:pPr marL="533400" indent="-533400">
              <a:buFont typeface="Arial" panose="020B0604020202020204" pitchFamily="34" charset="0"/>
              <a:buChar char="•"/>
              <a:defRPr/>
            </a:pPr>
            <a:endParaRPr lang="en-US" dirty="0" smtClean="0">
              <a:ea typeface="ＭＳ Ｐゴシック" charset="0"/>
              <a:cs typeface="ＭＳ Ｐゴシック" charset="0"/>
            </a:endParaRPr>
          </a:p>
          <a:p>
            <a:pPr marL="933450" lvl="1" indent="-533400">
              <a:buFont typeface="Arial" panose="020B0604020202020204" pitchFamily="34" charset="0"/>
              <a:buChar char="•"/>
              <a:defRPr/>
            </a:pPr>
            <a:endParaRPr lang="en-US" dirty="0" smtClean="0">
              <a:ea typeface="ＭＳ Ｐゴシック" charset="0"/>
              <a:cs typeface="ＭＳ Ｐゴシック" charset="0"/>
            </a:endParaRPr>
          </a:p>
        </p:txBody>
      </p:sp>
    </p:spTree>
    <p:extLst>
      <p:ext uri="{BB962C8B-B14F-4D97-AF65-F5344CB8AC3E}">
        <p14:creationId xmlns:p14="http://schemas.microsoft.com/office/powerpoint/2010/main" val="42246746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Text Placeholder 2"/>
          <p:cNvSpPr>
            <a:spLocks noGrp="1"/>
          </p:cNvSpPr>
          <p:nvPr>
            <p:ph type="body" sz="quarter" idx="10"/>
          </p:nvPr>
        </p:nvSpPr>
        <p:spPr>
          <a:xfrm>
            <a:off x="488950" y="549275"/>
            <a:ext cx="7131050" cy="457200"/>
          </a:xfrm>
        </p:spPr>
        <p:txBody>
          <a:bodyPr/>
          <a:lstStyle/>
          <a:p>
            <a:r>
              <a:rPr lang="en-US" dirty="0" smtClean="0">
                <a:solidFill>
                  <a:srgbClr val="262626"/>
                </a:solidFill>
                <a:latin typeface="Calibri" charset="0"/>
                <a:ea typeface="ＭＳ Ｐゴシック" charset="0"/>
                <a:cs typeface="ＭＳ Ｐゴシック" charset="0"/>
              </a:rPr>
              <a:t>Examples of specific expenditure associated with each high level driver</a:t>
            </a:r>
            <a:endParaRPr lang="en-US" dirty="0">
              <a:solidFill>
                <a:srgbClr val="262626"/>
              </a:solidFill>
              <a:latin typeface="Calibri" charset="0"/>
              <a:ea typeface="ＭＳ Ｐゴシック" charset="0"/>
              <a:cs typeface="ＭＳ Ｐゴシック" charset="0"/>
            </a:endParaRPr>
          </a:p>
        </p:txBody>
      </p:sp>
      <p:sp>
        <p:nvSpPr>
          <p:cNvPr id="73731" name="Slide Number Placeholder 3"/>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85837D10-83AA-104F-A996-DD5A7C6EB44D}" type="slidenum">
              <a:rPr lang="en-US">
                <a:solidFill>
                  <a:srgbClr val="C00000"/>
                </a:solidFill>
              </a:rPr>
              <a:pPr eaLnBrk="1" hangingPunct="1"/>
              <a:t>4</a:t>
            </a:fld>
            <a:endParaRPr lang="en-US" dirty="0">
              <a:solidFill>
                <a:srgbClr val="C00000"/>
              </a:solidFill>
            </a:endParaRPr>
          </a:p>
        </p:txBody>
      </p:sp>
      <p:pic>
        <p:nvPicPr>
          <p:cNvPr id="73733" name="Picture 5"/>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bwMode="auto">
          <a:xfrm>
            <a:off x="4448944" y="5295654"/>
            <a:ext cx="5816600" cy="1301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Diagram 1"/>
          <p:cNvGraphicFramePr/>
          <p:nvPr>
            <p:extLst>
              <p:ext uri="{D42A27DB-BD31-4B8C-83A1-F6EECF244321}">
                <p14:modId xmlns:p14="http://schemas.microsoft.com/office/powerpoint/2010/main" val="1788604161"/>
              </p:ext>
            </p:extLst>
          </p:nvPr>
        </p:nvGraphicFramePr>
        <p:xfrm>
          <a:off x="704528" y="1556792"/>
          <a:ext cx="8342560" cy="396043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4120930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Text Placeholder 2"/>
          <p:cNvSpPr>
            <a:spLocks noGrp="1"/>
          </p:cNvSpPr>
          <p:nvPr>
            <p:ph type="body" sz="quarter" idx="10"/>
          </p:nvPr>
        </p:nvSpPr>
        <p:spPr>
          <a:xfrm>
            <a:off x="488950" y="549275"/>
            <a:ext cx="7131050" cy="457200"/>
          </a:xfrm>
        </p:spPr>
        <p:txBody>
          <a:bodyPr/>
          <a:lstStyle/>
          <a:p>
            <a:r>
              <a:rPr lang="en-US" dirty="0" smtClean="0">
                <a:solidFill>
                  <a:srgbClr val="262626"/>
                </a:solidFill>
                <a:latin typeface="Calibri" charset="0"/>
                <a:ea typeface="ＭＳ Ｐゴシック" charset="0"/>
                <a:cs typeface="ＭＳ Ｐゴシック" charset="0"/>
              </a:rPr>
              <a:t>Additional factors can also affect the amount of expenditure</a:t>
            </a:r>
            <a:endParaRPr lang="en-US" dirty="0">
              <a:solidFill>
                <a:srgbClr val="262626"/>
              </a:solidFill>
              <a:latin typeface="Calibri" charset="0"/>
              <a:ea typeface="ＭＳ Ｐゴシック" charset="0"/>
              <a:cs typeface="ＭＳ Ｐゴシック" charset="0"/>
            </a:endParaRPr>
          </a:p>
        </p:txBody>
      </p:sp>
      <p:sp>
        <p:nvSpPr>
          <p:cNvPr id="73731" name="Slide Number Placeholder 3"/>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85837D10-83AA-104F-A996-DD5A7C6EB44D}" type="slidenum">
              <a:rPr lang="en-US">
                <a:solidFill>
                  <a:srgbClr val="C00000"/>
                </a:solidFill>
              </a:rPr>
              <a:pPr eaLnBrk="1" hangingPunct="1"/>
              <a:t>5</a:t>
            </a:fld>
            <a:endParaRPr lang="en-US" dirty="0">
              <a:solidFill>
                <a:srgbClr val="C00000"/>
              </a:solidFill>
            </a:endParaRPr>
          </a:p>
        </p:txBody>
      </p:sp>
      <p:pic>
        <p:nvPicPr>
          <p:cNvPr id="73733" name="Picture 5"/>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bwMode="auto">
          <a:xfrm>
            <a:off x="4448944" y="5295654"/>
            <a:ext cx="5816600" cy="1301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3"/>
          <p:cNvSpPr txBox="1">
            <a:spLocks noChangeArrowheads="1"/>
          </p:cNvSpPr>
          <p:nvPr/>
        </p:nvSpPr>
        <p:spPr bwMode="auto">
          <a:xfrm>
            <a:off x="453678" y="1556792"/>
            <a:ext cx="8747794" cy="5301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defPPr>
              <a:defRPr lang="en-US"/>
            </a:defPPr>
            <a:lvl1pPr marL="533400" indent="-533400" eaLnBrk="1" hangingPunct="1">
              <a:spcBef>
                <a:spcPct val="20000"/>
              </a:spcBef>
              <a:buClr>
                <a:srgbClr val="BF2E1A"/>
              </a:buClr>
              <a:buFont typeface="Arial" panose="020B0604020202020204" pitchFamily="34" charset="0"/>
              <a:buChar char="•"/>
              <a:defRPr sz="2800">
                <a:solidFill>
                  <a:srgbClr val="262626"/>
                </a:solidFill>
                <a:latin typeface="+mn-lt"/>
              </a:defRPr>
            </a:lvl1pPr>
            <a:lvl2pPr marL="933450" lvl="1" indent="-533400" eaLnBrk="1" hangingPunct="1">
              <a:spcBef>
                <a:spcPts val="300"/>
              </a:spcBef>
              <a:spcAft>
                <a:spcPts val="600"/>
              </a:spcAft>
              <a:buClr>
                <a:srgbClr val="BF2E1A"/>
              </a:buClr>
              <a:buFont typeface="Arial" panose="020B0604020202020204" pitchFamily="34" charset="0"/>
              <a:buChar char="•"/>
              <a:defRPr sz="2800">
                <a:solidFill>
                  <a:srgbClr val="262626"/>
                </a:solidFill>
                <a:latin typeface="+mn-lt"/>
              </a:defRPr>
            </a:lvl2pPr>
            <a:lvl3pPr marL="611188" indent="-250825" eaLnBrk="1" hangingPunct="1">
              <a:spcBef>
                <a:spcPts val="300"/>
              </a:spcBef>
              <a:spcAft>
                <a:spcPts val="300"/>
              </a:spcAft>
              <a:buClr>
                <a:srgbClr val="BF2E1A"/>
              </a:buClr>
              <a:buFont typeface="Arial" charset="0"/>
              <a:buChar char="•"/>
              <a:defRPr sz="2400">
                <a:solidFill>
                  <a:srgbClr val="262626"/>
                </a:solidFill>
                <a:latin typeface="+mn-lt"/>
                <a:ea typeface="ＭＳ Ｐゴシック" pitchFamily="25" charset="-128"/>
                <a:cs typeface="ＭＳ Ｐゴシック"/>
              </a:defRPr>
            </a:lvl3pPr>
            <a:lvl4pPr marL="863600" indent="-250825" eaLnBrk="1" hangingPunct="1">
              <a:spcBef>
                <a:spcPts val="300"/>
              </a:spcBef>
              <a:spcAft>
                <a:spcPts val="300"/>
              </a:spcAft>
              <a:buClr>
                <a:srgbClr val="BF2E1A"/>
              </a:buClr>
              <a:buFont typeface="Courier New" charset="0"/>
              <a:buChar char="o"/>
              <a:defRPr sz="2000">
                <a:solidFill>
                  <a:srgbClr val="262626"/>
                </a:solidFill>
                <a:latin typeface="+mn-lt"/>
                <a:ea typeface="ＭＳ Ｐゴシック" pitchFamily="25" charset="-128"/>
                <a:cs typeface="ＭＳ Ｐゴシック"/>
              </a:defRPr>
            </a:lvl4pPr>
            <a:lvl5pPr marL="1114425" indent="-250825" eaLnBrk="1" hangingPunct="1">
              <a:spcBef>
                <a:spcPts val="300"/>
              </a:spcBef>
              <a:buClr>
                <a:srgbClr val="BF2E1A"/>
              </a:buClr>
              <a:buFont typeface="Lucida Grande" charset="0"/>
              <a:buChar char="-"/>
              <a:defRPr sz="2000">
                <a:solidFill>
                  <a:srgbClr val="262626"/>
                </a:solidFill>
                <a:latin typeface="+mn-lt"/>
                <a:ea typeface="ＭＳ Ｐゴシック" pitchFamily="25" charset="-128"/>
                <a:cs typeface="ＭＳ Ｐゴシック"/>
              </a:defRPr>
            </a:lvl5pPr>
            <a:lvl6pPr marL="2514600" indent="-228600" defTabSz="914400">
              <a:spcBef>
                <a:spcPct val="20000"/>
              </a:spcBef>
              <a:buFont typeface="Arial" pitchFamily="34" charset="0"/>
              <a:buChar char="•"/>
              <a:defRPr sz="2000">
                <a:latin typeface="+mn-lt"/>
                <a:ea typeface="+mn-ea"/>
                <a:cs typeface="+mn-cs"/>
              </a:defRPr>
            </a:lvl6pPr>
            <a:lvl7pPr marL="2971800" indent="-228600" defTabSz="914400">
              <a:spcBef>
                <a:spcPct val="20000"/>
              </a:spcBef>
              <a:buFont typeface="Arial" pitchFamily="34" charset="0"/>
              <a:buChar char="•"/>
              <a:defRPr sz="2000">
                <a:latin typeface="+mn-lt"/>
                <a:ea typeface="+mn-ea"/>
                <a:cs typeface="+mn-cs"/>
              </a:defRPr>
            </a:lvl7pPr>
            <a:lvl8pPr marL="3429000" indent="-228600" defTabSz="914400">
              <a:spcBef>
                <a:spcPct val="20000"/>
              </a:spcBef>
              <a:buFont typeface="Arial" pitchFamily="34" charset="0"/>
              <a:buChar char="•"/>
              <a:defRPr sz="2000">
                <a:latin typeface="+mn-lt"/>
                <a:ea typeface="+mn-ea"/>
                <a:cs typeface="+mn-cs"/>
              </a:defRPr>
            </a:lvl8pPr>
            <a:lvl9pPr marL="3886200" indent="-228600" defTabSz="914400">
              <a:spcBef>
                <a:spcPct val="20000"/>
              </a:spcBef>
              <a:buFont typeface="Arial" pitchFamily="34" charset="0"/>
              <a:buChar char="•"/>
              <a:defRPr sz="2000">
                <a:latin typeface="+mn-lt"/>
                <a:ea typeface="+mn-ea"/>
                <a:cs typeface="+mn-cs"/>
              </a:defRPr>
            </a:lvl9pPr>
          </a:lstStyle>
          <a:p>
            <a:r>
              <a:rPr lang="en-US" dirty="0" smtClean="0"/>
              <a:t>The most important additional factors are:</a:t>
            </a:r>
            <a:endParaRPr lang="en-US" dirty="0"/>
          </a:p>
          <a:p>
            <a:endParaRPr lang="en-US" dirty="0"/>
          </a:p>
          <a:p>
            <a:r>
              <a:rPr lang="en-US" dirty="0" smtClean="0"/>
              <a:t>Variation </a:t>
            </a:r>
            <a:r>
              <a:rPr lang="en-US" dirty="0"/>
              <a:t>in expenditure relative to other distributors  (</a:t>
            </a:r>
            <a:r>
              <a:rPr lang="en-US" b="1" dirty="0"/>
              <a:t>Network characteristics</a:t>
            </a:r>
            <a:r>
              <a:rPr lang="en-US" dirty="0" smtClean="0"/>
              <a:t>)</a:t>
            </a:r>
          </a:p>
          <a:p>
            <a:pPr lvl="1"/>
            <a:endParaRPr lang="en-US" dirty="0"/>
          </a:p>
          <a:p>
            <a:r>
              <a:rPr lang="en-US" dirty="0" smtClean="0"/>
              <a:t>Evolution of the operating environment over </a:t>
            </a:r>
            <a:r>
              <a:rPr lang="en-US" dirty="0"/>
              <a:t>time </a:t>
            </a:r>
            <a:r>
              <a:rPr lang="en-US" dirty="0" smtClean="0"/>
              <a:t>(</a:t>
            </a:r>
            <a:r>
              <a:rPr lang="en-US" b="1" dirty="0"/>
              <a:t>Time </a:t>
            </a:r>
            <a:r>
              <a:rPr lang="en-US" b="1" dirty="0" smtClean="0"/>
              <a:t>changes</a:t>
            </a:r>
            <a:r>
              <a:rPr lang="en-US" dirty="0" smtClean="0"/>
              <a:t>)</a:t>
            </a:r>
          </a:p>
          <a:p>
            <a:pPr lvl="3"/>
            <a:r>
              <a:rPr lang="en-US" dirty="0" smtClean="0"/>
              <a:t>Both step-changes and movements in trends</a:t>
            </a:r>
          </a:p>
          <a:p>
            <a:pPr lvl="3"/>
            <a:r>
              <a:rPr lang="en-US" dirty="0" smtClean="0"/>
              <a:t>Internal and external factors </a:t>
            </a:r>
            <a:endParaRPr lang="en-US" dirty="0"/>
          </a:p>
          <a:p>
            <a:pPr lvl="1"/>
            <a:endParaRPr lang="en-US" dirty="0"/>
          </a:p>
          <a:p>
            <a:pPr lvl="1"/>
            <a:endParaRPr lang="en-US" dirty="0"/>
          </a:p>
        </p:txBody>
      </p:sp>
    </p:spTree>
    <p:extLst>
      <p:ext uri="{BB962C8B-B14F-4D97-AF65-F5344CB8AC3E}">
        <p14:creationId xmlns:p14="http://schemas.microsoft.com/office/powerpoint/2010/main" val="41557975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Text Placeholder 2"/>
          <p:cNvSpPr>
            <a:spLocks noGrp="1"/>
          </p:cNvSpPr>
          <p:nvPr>
            <p:ph type="body" sz="quarter" idx="10"/>
          </p:nvPr>
        </p:nvSpPr>
        <p:spPr>
          <a:xfrm>
            <a:off x="488950" y="549275"/>
            <a:ext cx="7131050" cy="457200"/>
          </a:xfrm>
        </p:spPr>
        <p:txBody>
          <a:bodyPr/>
          <a:lstStyle/>
          <a:p>
            <a:r>
              <a:rPr lang="en-US" dirty="0" smtClean="0">
                <a:solidFill>
                  <a:srgbClr val="262626"/>
                </a:solidFill>
                <a:latin typeface="Calibri" charset="0"/>
                <a:ea typeface="ＭＳ Ｐゴシック" charset="0"/>
                <a:cs typeface="ＭＳ Ｐゴシック" charset="0"/>
              </a:rPr>
              <a:t>Examples of network characteristics and time factors</a:t>
            </a:r>
            <a:endParaRPr lang="en-US" dirty="0">
              <a:solidFill>
                <a:srgbClr val="262626"/>
              </a:solidFill>
              <a:latin typeface="Calibri" charset="0"/>
              <a:ea typeface="ＭＳ Ｐゴシック" charset="0"/>
              <a:cs typeface="ＭＳ Ｐゴシック" charset="0"/>
            </a:endParaRPr>
          </a:p>
        </p:txBody>
      </p:sp>
      <p:sp>
        <p:nvSpPr>
          <p:cNvPr id="73731" name="Slide Number Placeholder 3"/>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85837D10-83AA-104F-A996-DD5A7C6EB44D}" type="slidenum">
              <a:rPr lang="en-US">
                <a:solidFill>
                  <a:srgbClr val="C00000"/>
                </a:solidFill>
              </a:rPr>
              <a:pPr eaLnBrk="1" hangingPunct="1"/>
              <a:t>6</a:t>
            </a:fld>
            <a:endParaRPr lang="en-US" dirty="0">
              <a:solidFill>
                <a:srgbClr val="C00000"/>
              </a:solidFill>
            </a:endParaRPr>
          </a:p>
        </p:txBody>
      </p:sp>
      <p:pic>
        <p:nvPicPr>
          <p:cNvPr id="73733" name="Picture 5"/>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bwMode="auto">
          <a:xfrm>
            <a:off x="4448944" y="5295654"/>
            <a:ext cx="5816600" cy="1301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Diagram 1"/>
          <p:cNvGraphicFramePr/>
          <p:nvPr>
            <p:extLst>
              <p:ext uri="{D42A27DB-BD31-4B8C-83A1-F6EECF244321}">
                <p14:modId xmlns:p14="http://schemas.microsoft.com/office/powerpoint/2010/main" val="2023409856"/>
              </p:ext>
            </p:extLst>
          </p:nvPr>
        </p:nvGraphicFramePr>
        <p:xfrm>
          <a:off x="1568624" y="1556792"/>
          <a:ext cx="5616624" cy="396043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1714358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3" name="Picture 5"/>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bwMode="auto">
          <a:xfrm>
            <a:off x="4448944" y="5295654"/>
            <a:ext cx="5816600" cy="1301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3730" name="Text Placeholder 2"/>
          <p:cNvSpPr>
            <a:spLocks noGrp="1"/>
          </p:cNvSpPr>
          <p:nvPr>
            <p:ph type="body" sz="quarter" idx="10"/>
          </p:nvPr>
        </p:nvSpPr>
        <p:spPr>
          <a:xfrm>
            <a:off x="488950" y="549275"/>
            <a:ext cx="7131050" cy="457200"/>
          </a:xfrm>
        </p:spPr>
        <p:txBody>
          <a:bodyPr/>
          <a:lstStyle/>
          <a:p>
            <a:r>
              <a:rPr lang="en-US" dirty="0" smtClean="0">
                <a:solidFill>
                  <a:srgbClr val="262626"/>
                </a:solidFill>
                <a:latin typeface="Calibri" charset="0"/>
                <a:ea typeface="ＭＳ Ｐゴシック" charset="0"/>
                <a:cs typeface="ＭＳ Ｐゴシック" charset="0"/>
              </a:rPr>
              <a:t>High-level framework</a:t>
            </a:r>
            <a:endParaRPr lang="en-NZ" dirty="0">
              <a:solidFill>
                <a:srgbClr val="262626"/>
              </a:solidFill>
              <a:latin typeface="Calibri" charset="0"/>
              <a:ea typeface="ＭＳ Ｐゴシック" charset="0"/>
              <a:cs typeface="ＭＳ Ｐゴシック" charset="0"/>
            </a:endParaRPr>
          </a:p>
        </p:txBody>
      </p:sp>
      <p:sp>
        <p:nvSpPr>
          <p:cNvPr id="73731" name="Slide Number Placeholder 3"/>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85837D10-83AA-104F-A996-DD5A7C6EB44D}" type="slidenum">
              <a:rPr lang="en-US">
                <a:solidFill>
                  <a:srgbClr val="C00000"/>
                </a:solidFill>
              </a:rPr>
              <a:pPr eaLnBrk="1" hangingPunct="1"/>
              <a:t>7</a:t>
            </a:fld>
            <a:endParaRPr lang="en-US">
              <a:solidFill>
                <a:srgbClr val="C00000"/>
              </a:solidFill>
            </a:endParaRPr>
          </a:p>
        </p:txBody>
      </p:sp>
      <p:sp>
        <p:nvSpPr>
          <p:cNvPr id="5" name="Rounded Rectangle 4"/>
          <p:cNvSpPr/>
          <p:nvPr/>
        </p:nvSpPr>
        <p:spPr>
          <a:xfrm>
            <a:off x="2065987" y="3525124"/>
            <a:ext cx="2382957" cy="698483"/>
          </a:xfrm>
          <a:prstGeom prst="roundRect">
            <a:avLst/>
          </a:prstGeom>
          <a:solidFill>
            <a:schemeClr val="bg1"/>
          </a:solidFill>
          <a:ln>
            <a:solidFill>
              <a:schemeClr val="tx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BF2E1A"/>
                </a:solidFill>
              </a:rPr>
              <a:t>Health</a:t>
            </a:r>
            <a:endParaRPr lang="en-NZ" sz="2400" b="1" dirty="0">
              <a:solidFill>
                <a:srgbClr val="BF2E1A"/>
              </a:solidFill>
            </a:endParaRPr>
          </a:p>
        </p:txBody>
      </p:sp>
      <p:sp>
        <p:nvSpPr>
          <p:cNvPr id="11" name="Rounded Rectangle 10"/>
          <p:cNvSpPr/>
          <p:nvPr/>
        </p:nvSpPr>
        <p:spPr>
          <a:xfrm>
            <a:off x="2065987" y="2541129"/>
            <a:ext cx="2382957" cy="676884"/>
          </a:xfrm>
          <a:prstGeom prst="roundRect">
            <a:avLst/>
          </a:prstGeom>
          <a:solidFill>
            <a:schemeClr val="bg1"/>
          </a:solidFill>
          <a:ln>
            <a:solidFill>
              <a:schemeClr val="tx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BF2E1A"/>
                </a:solidFill>
              </a:rPr>
              <a:t>Ownership</a:t>
            </a:r>
            <a:endParaRPr lang="en-NZ" sz="2400" b="1" dirty="0">
              <a:solidFill>
                <a:srgbClr val="BF2E1A"/>
              </a:solidFill>
            </a:endParaRPr>
          </a:p>
        </p:txBody>
      </p:sp>
      <p:sp>
        <p:nvSpPr>
          <p:cNvPr id="13" name="Rounded Rectangle 12"/>
          <p:cNvSpPr/>
          <p:nvPr/>
        </p:nvSpPr>
        <p:spPr>
          <a:xfrm>
            <a:off x="2065986" y="4530717"/>
            <a:ext cx="2382957" cy="698483"/>
          </a:xfrm>
          <a:prstGeom prst="roundRect">
            <a:avLst/>
          </a:prstGeom>
          <a:solidFill>
            <a:schemeClr val="bg1"/>
          </a:solidFill>
          <a:ln>
            <a:solidFill>
              <a:schemeClr val="tx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BF2E1A"/>
                </a:solidFill>
              </a:rPr>
              <a:t>Capacity</a:t>
            </a:r>
            <a:endParaRPr lang="en-NZ" sz="2400" b="1" dirty="0">
              <a:solidFill>
                <a:srgbClr val="BF2E1A"/>
              </a:solidFill>
            </a:endParaRPr>
          </a:p>
        </p:txBody>
      </p:sp>
      <p:sp>
        <p:nvSpPr>
          <p:cNvPr id="6" name="Rounded Rectangle 5"/>
          <p:cNvSpPr/>
          <p:nvPr/>
        </p:nvSpPr>
        <p:spPr>
          <a:xfrm>
            <a:off x="5601072" y="2541129"/>
            <a:ext cx="3168352" cy="2688071"/>
          </a:xfrm>
          <a:prstGeom prst="roundRect">
            <a:avLst/>
          </a:prstGeom>
          <a:solidFill>
            <a:schemeClr val="accent3">
              <a:lumMod val="20000"/>
              <a:lumOff val="80000"/>
            </a:schemeClr>
          </a:solidFill>
          <a:ln>
            <a:solidFill>
              <a:schemeClr val="tx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BF2E1A"/>
                </a:solidFill>
              </a:rPr>
              <a:t>Network Expenditure</a:t>
            </a:r>
            <a:endParaRPr lang="en-NZ" sz="3600" b="1" dirty="0">
              <a:solidFill>
                <a:srgbClr val="BF2E1A"/>
              </a:solidFill>
            </a:endParaRPr>
          </a:p>
        </p:txBody>
      </p:sp>
      <p:sp>
        <p:nvSpPr>
          <p:cNvPr id="7" name="Oval 6"/>
          <p:cNvSpPr/>
          <p:nvPr/>
        </p:nvSpPr>
        <p:spPr>
          <a:xfrm>
            <a:off x="920552" y="2598775"/>
            <a:ext cx="576064" cy="504651"/>
          </a:xfrm>
          <a:prstGeom prst="ellipse">
            <a:avLst/>
          </a:prstGeom>
          <a:solidFill>
            <a:schemeClr val="tx1"/>
          </a:solidFill>
          <a:ln>
            <a:solidFill>
              <a:schemeClr val="tx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FFFFFF"/>
                </a:solidFill>
              </a:rPr>
              <a:t>1</a:t>
            </a:r>
            <a:endParaRPr lang="en-NZ" sz="2400" b="1" dirty="0">
              <a:solidFill>
                <a:srgbClr val="FFFFFF"/>
              </a:solidFill>
            </a:endParaRPr>
          </a:p>
        </p:txBody>
      </p:sp>
      <p:sp>
        <p:nvSpPr>
          <p:cNvPr id="17" name="Oval 16"/>
          <p:cNvSpPr/>
          <p:nvPr/>
        </p:nvSpPr>
        <p:spPr>
          <a:xfrm>
            <a:off x="920552" y="3574940"/>
            <a:ext cx="576064" cy="504651"/>
          </a:xfrm>
          <a:prstGeom prst="ellipse">
            <a:avLst/>
          </a:prstGeom>
          <a:solidFill>
            <a:schemeClr val="tx1"/>
          </a:solidFill>
          <a:ln>
            <a:solidFill>
              <a:schemeClr val="tx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FFFFFF"/>
                </a:solidFill>
              </a:rPr>
              <a:t>2</a:t>
            </a:r>
            <a:endParaRPr lang="en-NZ" sz="2400" b="1" dirty="0">
              <a:solidFill>
                <a:srgbClr val="FFFFFF"/>
              </a:solidFill>
            </a:endParaRPr>
          </a:p>
        </p:txBody>
      </p:sp>
      <p:sp>
        <p:nvSpPr>
          <p:cNvPr id="18" name="Oval 17"/>
          <p:cNvSpPr/>
          <p:nvPr/>
        </p:nvSpPr>
        <p:spPr>
          <a:xfrm>
            <a:off x="920552" y="4580533"/>
            <a:ext cx="576064" cy="504651"/>
          </a:xfrm>
          <a:prstGeom prst="ellipse">
            <a:avLst/>
          </a:prstGeom>
          <a:solidFill>
            <a:schemeClr val="tx1"/>
          </a:solidFill>
          <a:ln>
            <a:solidFill>
              <a:schemeClr val="tx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FFFFFF"/>
                </a:solidFill>
              </a:rPr>
              <a:t>3</a:t>
            </a:r>
            <a:endParaRPr lang="en-NZ" sz="2400" b="1" dirty="0">
              <a:solidFill>
                <a:srgbClr val="FFFFFF"/>
              </a:solidFill>
            </a:endParaRPr>
          </a:p>
        </p:txBody>
      </p:sp>
      <p:sp>
        <p:nvSpPr>
          <p:cNvPr id="9" name="Down Arrow 8"/>
          <p:cNvSpPr/>
          <p:nvPr/>
        </p:nvSpPr>
        <p:spPr>
          <a:xfrm rot="16200000">
            <a:off x="4753997" y="2658477"/>
            <a:ext cx="498280" cy="479447"/>
          </a:xfrm>
          <a:prstGeom prst="downArrow">
            <a:avLst>
              <a:gd name="adj1" fmla="val 9539"/>
              <a:gd name="adj2" fmla="val 5794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solidFill>
                <a:srgbClr val="FFFFFF"/>
              </a:solidFill>
            </a:endParaRPr>
          </a:p>
        </p:txBody>
      </p:sp>
      <p:sp>
        <p:nvSpPr>
          <p:cNvPr id="19" name="Down Arrow 18"/>
          <p:cNvSpPr/>
          <p:nvPr/>
        </p:nvSpPr>
        <p:spPr>
          <a:xfrm rot="16200000">
            <a:off x="4753997" y="3662735"/>
            <a:ext cx="498280" cy="479447"/>
          </a:xfrm>
          <a:prstGeom prst="downArrow">
            <a:avLst>
              <a:gd name="adj1" fmla="val 9539"/>
              <a:gd name="adj2" fmla="val 5794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solidFill>
                <a:srgbClr val="FFFFFF"/>
              </a:solidFill>
            </a:endParaRPr>
          </a:p>
        </p:txBody>
      </p:sp>
      <p:sp>
        <p:nvSpPr>
          <p:cNvPr id="20" name="Down Arrow 19"/>
          <p:cNvSpPr/>
          <p:nvPr/>
        </p:nvSpPr>
        <p:spPr>
          <a:xfrm rot="16200000">
            <a:off x="4753997" y="4668328"/>
            <a:ext cx="498280" cy="479447"/>
          </a:xfrm>
          <a:prstGeom prst="downArrow">
            <a:avLst>
              <a:gd name="adj1" fmla="val 9539"/>
              <a:gd name="adj2" fmla="val 5794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solidFill>
                <a:srgbClr val="FFFFFF"/>
              </a:solidFill>
            </a:endParaRPr>
          </a:p>
        </p:txBody>
      </p:sp>
      <p:sp>
        <p:nvSpPr>
          <p:cNvPr id="21" name="Rounded Rectangle 20"/>
          <p:cNvSpPr/>
          <p:nvPr/>
        </p:nvSpPr>
        <p:spPr>
          <a:xfrm>
            <a:off x="1889312" y="1772816"/>
            <a:ext cx="2736304" cy="4173687"/>
          </a:xfrm>
          <a:prstGeom prst="round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BF2E1A"/>
                </a:solidFill>
              </a:rPr>
              <a:t>Network </a:t>
            </a:r>
            <a:r>
              <a:rPr lang="en-US" b="1" dirty="0">
                <a:solidFill>
                  <a:srgbClr val="BF2E1A"/>
                </a:solidFill>
              </a:rPr>
              <a:t>characteristics</a:t>
            </a:r>
          </a:p>
          <a:p>
            <a:pPr algn="ctr"/>
            <a:endParaRPr lang="en-US" b="1" dirty="0">
              <a:solidFill>
                <a:srgbClr val="BF2E1A"/>
              </a:solidFill>
            </a:endParaRPr>
          </a:p>
          <a:p>
            <a:pPr algn="ctr"/>
            <a:endParaRPr lang="en-US" b="1" dirty="0" smtClean="0">
              <a:solidFill>
                <a:srgbClr val="BF2E1A"/>
              </a:solidFill>
            </a:endParaRPr>
          </a:p>
          <a:p>
            <a:pPr algn="ctr"/>
            <a:endParaRPr lang="en-US" b="1" dirty="0">
              <a:solidFill>
                <a:srgbClr val="BF2E1A"/>
              </a:solidFill>
            </a:endParaRPr>
          </a:p>
          <a:p>
            <a:pPr algn="ctr"/>
            <a:endParaRPr lang="en-US" b="1" dirty="0" smtClean="0">
              <a:solidFill>
                <a:srgbClr val="BF2E1A"/>
              </a:solidFill>
            </a:endParaRPr>
          </a:p>
          <a:p>
            <a:pPr algn="ctr"/>
            <a:endParaRPr lang="en-US" b="1" dirty="0">
              <a:solidFill>
                <a:srgbClr val="BF2E1A"/>
              </a:solidFill>
            </a:endParaRPr>
          </a:p>
          <a:p>
            <a:pPr algn="ctr"/>
            <a:endParaRPr lang="en-US" b="1" dirty="0" smtClean="0">
              <a:solidFill>
                <a:srgbClr val="BF2E1A"/>
              </a:solidFill>
            </a:endParaRPr>
          </a:p>
          <a:p>
            <a:pPr algn="ctr"/>
            <a:endParaRPr lang="en-US" b="1" dirty="0">
              <a:solidFill>
                <a:srgbClr val="BF2E1A"/>
              </a:solidFill>
            </a:endParaRPr>
          </a:p>
          <a:p>
            <a:pPr algn="ctr"/>
            <a:endParaRPr lang="en-US" b="1" dirty="0" smtClean="0">
              <a:solidFill>
                <a:srgbClr val="BF2E1A"/>
              </a:solidFill>
            </a:endParaRPr>
          </a:p>
          <a:p>
            <a:pPr algn="ctr"/>
            <a:endParaRPr lang="en-US" b="1" dirty="0">
              <a:solidFill>
                <a:srgbClr val="BF2E1A"/>
              </a:solidFill>
            </a:endParaRPr>
          </a:p>
          <a:p>
            <a:pPr algn="ctr"/>
            <a:endParaRPr lang="en-US" b="1" dirty="0" smtClean="0">
              <a:solidFill>
                <a:srgbClr val="BF2E1A"/>
              </a:solidFill>
            </a:endParaRPr>
          </a:p>
          <a:p>
            <a:pPr algn="ctr"/>
            <a:endParaRPr lang="en-US" b="1" dirty="0" smtClean="0">
              <a:solidFill>
                <a:srgbClr val="BF2E1A"/>
              </a:solidFill>
            </a:endParaRPr>
          </a:p>
          <a:p>
            <a:pPr algn="ctr"/>
            <a:endParaRPr lang="en-US" b="1" dirty="0">
              <a:solidFill>
                <a:srgbClr val="BF2E1A"/>
              </a:solidFill>
            </a:endParaRPr>
          </a:p>
          <a:p>
            <a:pPr algn="ctr"/>
            <a:r>
              <a:rPr lang="en-US" b="1" dirty="0" smtClean="0">
                <a:solidFill>
                  <a:schemeClr val="tx1"/>
                </a:solidFill>
              </a:rPr>
              <a:t>Time </a:t>
            </a:r>
            <a:r>
              <a:rPr lang="en-US" b="1" dirty="0" smtClean="0">
                <a:solidFill>
                  <a:schemeClr val="tx1"/>
                </a:solidFill>
              </a:rPr>
              <a:t>changes</a:t>
            </a:r>
            <a:endParaRPr lang="en-US" b="1" dirty="0" smtClean="0">
              <a:solidFill>
                <a:schemeClr val="tx1"/>
              </a:solidFill>
            </a:endParaRPr>
          </a:p>
        </p:txBody>
      </p:sp>
    </p:spTree>
    <p:extLst>
      <p:ext uri="{BB962C8B-B14F-4D97-AF65-F5344CB8AC3E}">
        <p14:creationId xmlns:p14="http://schemas.microsoft.com/office/powerpoint/2010/main" val="29139137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Text Placeholder 2"/>
          <p:cNvSpPr>
            <a:spLocks noGrp="1"/>
          </p:cNvSpPr>
          <p:nvPr>
            <p:ph type="body" sz="quarter" idx="10"/>
          </p:nvPr>
        </p:nvSpPr>
        <p:spPr>
          <a:xfrm>
            <a:off x="488950" y="549275"/>
            <a:ext cx="7131050" cy="457200"/>
          </a:xfrm>
        </p:spPr>
        <p:txBody>
          <a:bodyPr/>
          <a:lstStyle/>
          <a:p>
            <a:r>
              <a:rPr lang="en-US" dirty="0" smtClean="0">
                <a:solidFill>
                  <a:srgbClr val="262626"/>
                </a:solidFill>
                <a:latin typeface="Calibri" charset="0"/>
                <a:ea typeface="ＭＳ Ｐゴシック" charset="0"/>
                <a:cs typeface="ＭＳ Ｐゴシック" charset="0"/>
              </a:rPr>
              <a:t>Questions</a:t>
            </a:r>
            <a:endParaRPr lang="en-US" dirty="0">
              <a:solidFill>
                <a:srgbClr val="262626"/>
              </a:solidFill>
              <a:latin typeface="Calibri" charset="0"/>
              <a:ea typeface="ＭＳ Ｐゴシック" charset="0"/>
              <a:cs typeface="ＭＳ Ｐゴシック" charset="0"/>
            </a:endParaRPr>
          </a:p>
        </p:txBody>
      </p:sp>
      <p:sp>
        <p:nvSpPr>
          <p:cNvPr id="73731" name="Slide Number Placeholder 3"/>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85837D10-83AA-104F-A996-DD5A7C6EB44D}" type="slidenum">
              <a:rPr lang="en-US">
                <a:solidFill>
                  <a:srgbClr val="C00000"/>
                </a:solidFill>
              </a:rPr>
              <a:pPr eaLnBrk="1" hangingPunct="1"/>
              <a:t>8</a:t>
            </a:fld>
            <a:endParaRPr lang="en-US" dirty="0">
              <a:solidFill>
                <a:srgbClr val="C00000"/>
              </a:solidFill>
            </a:endParaRPr>
          </a:p>
        </p:txBody>
      </p:sp>
      <p:pic>
        <p:nvPicPr>
          <p:cNvPr id="73733" name="Picture 5"/>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bwMode="auto">
          <a:xfrm>
            <a:off x="4448944" y="5295654"/>
            <a:ext cx="5816600" cy="1301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3"/>
          <p:cNvSpPr txBox="1">
            <a:spLocks noChangeArrowheads="1"/>
          </p:cNvSpPr>
          <p:nvPr/>
        </p:nvSpPr>
        <p:spPr bwMode="auto">
          <a:xfrm>
            <a:off x="470198" y="1628800"/>
            <a:ext cx="8928100" cy="5291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BF2E1A"/>
              </a:buClr>
              <a:buFont typeface="Lucida Grande" charset="0"/>
              <a:defRPr sz="2800" kern="1200">
                <a:solidFill>
                  <a:srgbClr val="262626"/>
                </a:solidFill>
                <a:latin typeface="+mn-lt"/>
                <a:ea typeface="ＭＳ Ｐゴシック" pitchFamily="25" charset="-128"/>
                <a:cs typeface="ＭＳ Ｐゴシック"/>
              </a:defRPr>
            </a:lvl1pPr>
            <a:lvl2pPr marL="742950" indent="-1101725" algn="l" rtl="0" eaLnBrk="1" fontAlgn="base" hangingPunct="1">
              <a:spcBef>
                <a:spcPts val="300"/>
              </a:spcBef>
              <a:spcAft>
                <a:spcPts val="600"/>
              </a:spcAft>
              <a:buClr>
                <a:srgbClr val="BF2E1A"/>
              </a:buClr>
              <a:buFont typeface="Lucida Grande" charset="0"/>
              <a:buChar char="→"/>
              <a:defRPr sz="2800" kern="1200">
                <a:solidFill>
                  <a:srgbClr val="262626"/>
                </a:solidFill>
                <a:latin typeface="+mn-lt"/>
                <a:ea typeface="ＭＳ Ｐゴシック" pitchFamily="25" charset="-128"/>
                <a:cs typeface="ＭＳ Ｐゴシック"/>
              </a:defRPr>
            </a:lvl2pPr>
            <a:lvl3pPr marL="611188" indent="-250825" algn="l" rtl="0" eaLnBrk="1" fontAlgn="base" hangingPunct="1">
              <a:spcBef>
                <a:spcPts val="300"/>
              </a:spcBef>
              <a:spcAft>
                <a:spcPts val="300"/>
              </a:spcAft>
              <a:buClr>
                <a:srgbClr val="BF2E1A"/>
              </a:buClr>
              <a:buFont typeface="Arial" charset="0"/>
              <a:buChar char="•"/>
              <a:defRPr sz="2400" kern="1200">
                <a:solidFill>
                  <a:srgbClr val="262626"/>
                </a:solidFill>
                <a:latin typeface="+mn-lt"/>
                <a:ea typeface="ＭＳ Ｐゴシック" pitchFamily="25" charset="-128"/>
                <a:cs typeface="ＭＳ Ｐゴシック"/>
              </a:defRPr>
            </a:lvl3pPr>
            <a:lvl4pPr marL="863600" indent="-250825" algn="l" rtl="0" eaLnBrk="1" fontAlgn="base" hangingPunct="1">
              <a:spcBef>
                <a:spcPts val="300"/>
              </a:spcBef>
              <a:spcAft>
                <a:spcPts val="300"/>
              </a:spcAft>
              <a:buClr>
                <a:srgbClr val="BF2E1A"/>
              </a:buClr>
              <a:buFont typeface="Courier New" charset="0"/>
              <a:buChar char="o"/>
              <a:defRPr sz="2000" kern="1200">
                <a:solidFill>
                  <a:srgbClr val="262626"/>
                </a:solidFill>
                <a:latin typeface="+mn-lt"/>
                <a:ea typeface="ＭＳ Ｐゴシック" pitchFamily="25" charset="-128"/>
                <a:cs typeface="ＭＳ Ｐゴシック"/>
              </a:defRPr>
            </a:lvl4pPr>
            <a:lvl5pPr marL="1114425" indent="-250825" algn="l" rtl="0" eaLnBrk="1" fontAlgn="base" hangingPunct="1">
              <a:spcBef>
                <a:spcPts val="300"/>
              </a:spcBef>
              <a:spcAft>
                <a:spcPct val="0"/>
              </a:spcAft>
              <a:buClr>
                <a:srgbClr val="BF2E1A"/>
              </a:buClr>
              <a:buFont typeface="Lucida Grande" charset="0"/>
              <a:buChar char="-"/>
              <a:defRPr sz="2000" kern="1200">
                <a:solidFill>
                  <a:srgbClr val="262626"/>
                </a:solidFill>
                <a:latin typeface="+mn-lt"/>
                <a:ea typeface="ＭＳ Ｐゴシック" pitchFamily="25" charset="-128"/>
                <a:cs typeface="ＭＳ Ｐゴシック"/>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33400" indent="-533400">
              <a:buFont typeface="Arial" panose="020B0604020202020204" pitchFamily="34" charset="0"/>
              <a:buChar char="•"/>
              <a:defRPr/>
            </a:pPr>
            <a:r>
              <a:rPr lang="en-US" sz="2400" dirty="0" smtClean="0">
                <a:ea typeface="ＭＳ Ｐゴシック" charset="0"/>
                <a:cs typeface="ＭＳ Ｐゴシック" charset="0"/>
              </a:rPr>
              <a:t>Are the concepts fully understood?</a:t>
            </a:r>
          </a:p>
          <a:p>
            <a:pPr marL="533400" indent="-533400">
              <a:buFont typeface="Arial" panose="020B0604020202020204" pitchFamily="34" charset="0"/>
              <a:buChar char="•"/>
              <a:defRPr/>
            </a:pPr>
            <a:r>
              <a:rPr lang="en-NZ" sz="2400" dirty="0" smtClean="0">
                <a:ea typeface="ＭＳ Ｐゴシック" charset="0"/>
                <a:cs typeface="ＭＳ Ｐゴシック" charset="0"/>
              </a:rPr>
              <a:t>Does </a:t>
            </a:r>
            <a:r>
              <a:rPr lang="en-NZ" sz="2400" dirty="0">
                <a:ea typeface="ＭＳ Ｐゴシック" charset="0"/>
                <a:cs typeface="ＭＳ Ｐゴシック" charset="0"/>
              </a:rPr>
              <a:t>the framework provide a good structure for discussing </a:t>
            </a:r>
            <a:r>
              <a:rPr lang="en-NZ" sz="2400" dirty="0" smtClean="0">
                <a:ea typeface="ＭＳ Ｐゴシック" charset="0"/>
                <a:cs typeface="ＭＳ Ｐゴシック" charset="0"/>
              </a:rPr>
              <a:t>expenditure?</a:t>
            </a:r>
          </a:p>
          <a:p>
            <a:pPr marL="533400" indent="-533400">
              <a:buFont typeface="Arial" panose="020B0604020202020204" pitchFamily="34" charset="0"/>
              <a:buChar char="•"/>
              <a:defRPr/>
            </a:pPr>
            <a:r>
              <a:rPr lang="en-NZ" sz="2400" dirty="0">
                <a:ea typeface="ＭＳ Ｐゴシック" charset="0"/>
                <a:cs typeface="ＭＳ Ｐゴシック" charset="0"/>
              </a:rPr>
              <a:t>Is there anything missing from the framework that should be included?</a:t>
            </a:r>
          </a:p>
          <a:p>
            <a:pPr marL="533400" indent="-533400">
              <a:buFont typeface="Arial" panose="020B0604020202020204" pitchFamily="34" charset="0"/>
              <a:buChar char="•"/>
              <a:defRPr/>
            </a:pPr>
            <a:endParaRPr lang="en-US" sz="2400" dirty="0" smtClean="0">
              <a:ea typeface="ＭＳ Ｐゴシック" charset="0"/>
              <a:cs typeface="ＭＳ Ｐゴシック" charset="0"/>
            </a:endParaRPr>
          </a:p>
          <a:p>
            <a:pPr marL="933450" lvl="1" indent="-533400">
              <a:buFont typeface="Arial" panose="020B0604020202020204" pitchFamily="34" charset="0"/>
              <a:buChar char="•"/>
              <a:defRPr/>
            </a:pPr>
            <a:endParaRPr lang="en-US" sz="2400" dirty="0" smtClean="0">
              <a:ea typeface="ＭＳ Ｐゴシック" charset="0"/>
              <a:cs typeface="ＭＳ Ｐゴシック" charset="0"/>
            </a:endParaRPr>
          </a:p>
        </p:txBody>
      </p:sp>
    </p:spTree>
    <p:extLst>
      <p:ext uri="{BB962C8B-B14F-4D97-AF65-F5344CB8AC3E}">
        <p14:creationId xmlns:p14="http://schemas.microsoft.com/office/powerpoint/2010/main" val="29865956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Text Placeholder 2"/>
          <p:cNvSpPr>
            <a:spLocks noGrp="1"/>
          </p:cNvSpPr>
          <p:nvPr>
            <p:ph type="body" sz="quarter" idx="10"/>
          </p:nvPr>
        </p:nvSpPr>
        <p:spPr>
          <a:xfrm>
            <a:off x="488950" y="549275"/>
            <a:ext cx="7488386" cy="457200"/>
          </a:xfrm>
        </p:spPr>
        <p:txBody>
          <a:bodyPr/>
          <a:lstStyle/>
          <a:p>
            <a:r>
              <a:rPr lang="en-NZ" dirty="0">
                <a:solidFill>
                  <a:srgbClr val="262626"/>
                </a:solidFill>
                <a:latin typeface="Calibri" charset="0"/>
                <a:ea typeface="ＭＳ Ｐゴシック" charset="0"/>
                <a:cs typeface="ＭＳ Ｐゴシック" charset="0"/>
              </a:rPr>
              <a:t>The majority of operating expenditure is a result of the Ownership driver</a:t>
            </a:r>
          </a:p>
        </p:txBody>
      </p:sp>
      <p:sp>
        <p:nvSpPr>
          <p:cNvPr id="73731" name="Slide Number Placeholder 3"/>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85837D10-83AA-104F-A996-DD5A7C6EB44D}" type="slidenum">
              <a:rPr lang="en-US">
                <a:solidFill>
                  <a:srgbClr val="C00000"/>
                </a:solidFill>
              </a:rPr>
              <a:pPr eaLnBrk="1" hangingPunct="1"/>
              <a:t>9</a:t>
            </a:fld>
            <a:endParaRPr lang="en-US" dirty="0">
              <a:solidFill>
                <a:srgbClr val="C00000"/>
              </a:solidFill>
            </a:endParaRPr>
          </a:p>
        </p:txBody>
      </p:sp>
      <p:pic>
        <p:nvPicPr>
          <p:cNvPr id="73733" name="Picture 5"/>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bwMode="auto">
          <a:xfrm>
            <a:off x="4448944" y="5295654"/>
            <a:ext cx="5816600" cy="1301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Object 3"/>
          <p:cNvGraphicFramePr>
            <a:graphicFrameLocks noChangeAspect="1"/>
          </p:cNvGraphicFramePr>
          <p:nvPr>
            <p:extLst>
              <p:ext uri="{D42A27DB-BD31-4B8C-83A1-F6EECF244321}">
                <p14:modId xmlns:p14="http://schemas.microsoft.com/office/powerpoint/2010/main" val="2869942972"/>
              </p:ext>
            </p:extLst>
          </p:nvPr>
        </p:nvGraphicFramePr>
        <p:xfrm>
          <a:off x="650553" y="1772816"/>
          <a:ext cx="8702277" cy="3240360"/>
        </p:xfrm>
        <a:graphic>
          <a:graphicData uri="http://schemas.openxmlformats.org/presentationml/2006/ole">
            <mc:AlternateContent xmlns:mc="http://schemas.openxmlformats.org/markup-compatibility/2006">
              <mc:Choice xmlns:v="urn:schemas-microsoft-com:vml" Requires="v">
                <p:oleObj spid="_x0000_s1045" name="Document" r:id="rId5" imgW="9882256" imgH="4064540" progId="Word.Document.12">
                  <p:embed/>
                </p:oleObj>
              </mc:Choice>
              <mc:Fallback>
                <p:oleObj name="Document" r:id="rId5" imgW="9882256" imgH="4064540" progId="Word.Document.12">
                  <p:embed/>
                  <p:pic>
                    <p:nvPicPr>
                      <p:cNvPr id="0" name=""/>
                      <p:cNvPicPr/>
                      <p:nvPr/>
                    </p:nvPicPr>
                    <p:blipFill>
                      <a:blip r:embed="rId6"/>
                      <a:stretch>
                        <a:fillRect/>
                      </a:stretch>
                    </p:blipFill>
                    <p:spPr>
                      <a:xfrm>
                        <a:off x="650553" y="1772816"/>
                        <a:ext cx="8702277" cy="3240360"/>
                      </a:xfrm>
                      <a:prstGeom prst="rect">
                        <a:avLst/>
                      </a:prstGeom>
                    </p:spPr>
                  </p:pic>
                </p:oleObj>
              </mc:Fallback>
            </mc:AlternateContent>
          </a:graphicData>
        </a:graphic>
      </p:graphicFrame>
    </p:spTree>
    <p:extLst>
      <p:ext uri="{BB962C8B-B14F-4D97-AF65-F5344CB8AC3E}">
        <p14:creationId xmlns:p14="http://schemas.microsoft.com/office/powerpoint/2010/main" val="4144600338"/>
      </p:ext>
    </p:extLst>
  </p:cSld>
  <p:clrMapOvr>
    <a:masterClrMapping/>
  </p:clrMapOvr>
  <p:timing>
    <p:tnLst>
      <p:par>
        <p:cTn id="1" dur="indefinite" restart="never" nodeType="tmRoot"/>
      </p:par>
    </p:tnLst>
  </p:timing>
</p:sld>
</file>

<file path=ppt/theme/theme1.xml><?xml version="1.0" encoding="utf-8"?>
<a:theme xmlns:a="http://schemas.openxmlformats.org/drawingml/2006/main" name="Corporate Powerpoint Presentation">
  <a:themeElements>
    <a:clrScheme name="Custom 6">
      <a:dk1>
        <a:srgbClr val="BF2E1A"/>
      </a:dk1>
      <a:lt1>
        <a:srgbClr val="FFFFFF"/>
      </a:lt1>
      <a:dk2>
        <a:srgbClr val="000000"/>
      </a:dk2>
      <a:lt2>
        <a:srgbClr val="E4D7CF"/>
      </a:lt2>
      <a:accent1>
        <a:srgbClr val="70B6BD"/>
      </a:accent1>
      <a:accent2>
        <a:srgbClr val="2E666C"/>
      </a:accent2>
      <a:accent3>
        <a:srgbClr val="99988E"/>
      </a:accent3>
      <a:accent4>
        <a:srgbClr val="FF361F"/>
      </a:accent4>
      <a:accent5>
        <a:srgbClr val="5F5F5F"/>
      </a:accent5>
      <a:accent6>
        <a:srgbClr val="EAEAEA"/>
      </a:accent6>
      <a:hlink>
        <a:srgbClr val="0000FF"/>
      </a:hlink>
      <a:folHlink>
        <a:srgbClr val="00206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sz="3600" dirty="0" smtClean="0">
            <a:solidFill>
              <a:srgbClr val="BF2E1A"/>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1_Corporate Powerpoint Presentation">
  <a:themeElements>
    <a:clrScheme name="Custom 6">
      <a:dk1>
        <a:srgbClr val="BF2E1A"/>
      </a:dk1>
      <a:lt1>
        <a:srgbClr val="FFFFFF"/>
      </a:lt1>
      <a:dk2>
        <a:srgbClr val="000000"/>
      </a:dk2>
      <a:lt2>
        <a:srgbClr val="E4D7CF"/>
      </a:lt2>
      <a:accent1>
        <a:srgbClr val="70B6BD"/>
      </a:accent1>
      <a:accent2>
        <a:srgbClr val="2E666C"/>
      </a:accent2>
      <a:accent3>
        <a:srgbClr val="99988E"/>
      </a:accent3>
      <a:accent4>
        <a:srgbClr val="FF361F"/>
      </a:accent4>
      <a:accent5>
        <a:srgbClr val="5F5F5F"/>
      </a:accent5>
      <a:accent6>
        <a:srgbClr val="EAEAEA"/>
      </a:accent6>
      <a:hlink>
        <a:srgbClr val="0000FF"/>
      </a:hlink>
      <a:folHlink>
        <a:srgbClr val="00206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omCom colours">
      <a:dk1>
        <a:srgbClr val="BF2E1A"/>
      </a:dk1>
      <a:lt1>
        <a:srgbClr val="FFFFFF"/>
      </a:lt1>
      <a:dk2>
        <a:srgbClr val="000000"/>
      </a:dk2>
      <a:lt2>
        <a:srgbClr val="EAEAEA"/>
      </a:lt2>
      <a:accent1>
        <a:srgbClr val="009DD8"/>
      </a:accent1>
      <a:accent2>
        <a:srgbClr val="8605C0"/>
      </a:accent2>
      <a:accent3>
        <a:srgbClr val="55BC01"/>
      </a:accent3>
      <a:accent4>
        <a:srgbClr val="BF2E1A"/>
      </a:accent4>
      <a:accent5>
        <a:srgbClr val="5F5F5F"/>
      </a:accent5>
      <a:accent6>
        <a:srgbClr val="EAEAEA"/>
      </a:accent6>
      <a:hlink>
        <a:srgbClr val="0000FF"/>
      </a:hlink>
      <a:folHlink>
        <a:srgbClr val="00206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ComCom colours">
      <a:dk1>
        <a:srgbClr val="BF2E1A"/>
      </a:dk1>
      <a:lt1>
        <a:srgbClr val="FFFFFF"/>
      </a:lt1>
      <a:dk2>
        <a:srgbClr val="000000"/>
      </a:dk2>
      <a:lt2>
        <a:srgbClr val="EAEAEA"/>
      </a:lt2>
      <a:accent1>
        <a:srgbClr val="009DD8"/>
      </a:accent1>
      <a:accent2>
        <a:srgbClr val="8605C0"/>
      </a:accent2>
      <a:accent3>
        <a:srgbClr val="55BC01"/>
      </a:accent3>
      <a:accent4>
        <a:srgbClr val="BF2E1A"/>
      </a:accent4>
      <a:accent5>
        <a:srgbClr val="5F5F5F"/>
      </a:accent5>
      <a:accent6>
        <a:srgbClr val="EAEAEA"/>
      </a:accent6>
      <a:hlink>
        <a:srgbClr val="0000FF"/>
      </a:hlink>
      <a:folHlink>
        <a:srgbClr val="00206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Corporate Powerpoint Presentation</Template>
  <TotalTime>6256</TotalTime>
  <Words>838</Words>
  <Application>Microsoft Office PowerPoint</Application>
  <PresentationFormat>A4 Paper (210x297 mm)</PresentationFormat>
  <Paragraphs>198</Paragraphs>
  <Slides>17</Slides>
  <Notes>17</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17</vt:i4>
      </vt:variant>
    </vt:vector>
  </HeadingPairs>
  <TitlesOfParts>
    <vt:vector size="20" baseType="lpstr">
      <vt:lpstr>Corporate Powerpoint Presentation</vt:lpstr>
      <vt:lpstr>1_Corporate Powerpoint Presentation</vt:lpstr>
      <vt:lpstr>Document</vt:lpstr>
      <vt:lpstr>Identifying drivers of expenditure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Commerce Commission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Marshall</dc:creator>
  <cp:lastModifiedBy>laptop1</cp:lastModifiedBy>
  <cp:revision>42</cp:revision>
  <cp:lastPrinted>2013-12-09T04:31:11Z</cp:lastPrinted>
  <dcterms:created xsi:type="dcterms:W3CDTF">2013-12-02T02:34:34Z</dcterms:created>
  <dcterms:modified xsi:type="dcterms:W3CDTF">2013-12-12T00:17:47Z</dcterms:modified>
</cp:coreProperties>
</file>