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554" r:id="rId5"/>
    <p:sldId id="545" r:id="rId6"/>
    <p:sldId id="564" r:id="rId7"/>
    <p:sldId id="555" r:id="rId8"/>
    <p:sldId id="559" r:id="rId9"/>
    <p:sldId id="562" r:id="rId10"/>
    <p:sldId id="556" r:id="rId11"/>
    <p:sldId id="557" r:id="rId12"/>
    <p:sldId id="558" r:id="rId13"/>
    <p:sldId id="571" r:id="rId14"/>
    <p:sldId id="572" r:id="rId15"/>
  </p:sldIdLst>
  <p:sldSz cx="9906000" cy="6858000" type="A4"/>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415">
          <p15:clr>
            <a:srgbClr val="A4A3A4"/>
          </p15:clr>
        </p15:guide>
        <p15:guide id="2" pos="2847">
          <p15:clr>
            <a:srgbClr val="A4A3A4"/>
          </p15:clr>
        </p15:guide>
        <p15:guide id="3" pos="312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4649" autoAdjust="0"/>
  </p:normalViewPr>
  <p:slideViewPr>
    <p:cSldViewPr snapToGrid="0">
      <p:cViewPr varScale="1">
        <p:scale>
          <a:sx n="62" d="100"/>
          <a:sy n="62" d="100"/>
        </p:scale>
        <p:origin x="1638" y="36"/>
      </p:cViewPr>
      <p:guideLst>
        <p:guide orient="horz" pos="415"/>
        <p:guide pos="2847"/>
        <p:guide pos="3120"/>
      </p:guideLst>
    </p:cSldViewPr>
  </p:slideViewPr>
  <p:outlineViewPr>
    <p:cViewPr>
      <p:scale>
        <a:sx n="33" d="100"/>
        <a:sy n="33" d="100"/>
      </p:scale>
      <p:origin x="0" y="23916"/>
    </p:cViewPr>
  </p:outlineViewPr>
  <p:notesTextViewPr>
    <p:cViewPr>
      <p:scale>
        <a:sx n="100" d="100"/>
        <a:sy n="100" d="100"/>
      </p:scale>
      <p:origin x="0" y="0"/>
    </p:cViewPr>
  </p:notesTextViewPr>
  <p:sorterViewPr>
    <p:cViewPr>
      <p:scale>
        <a:sx n="100" d="100"/>
        <a:sy n="100" d="100"/>
      </p:scale>
      <p:origin x="0" y="8160"/>
    </p:cViewPr>
  </p:sorterViewPr>
  <p:notesViewPr>
    <p:cSldViewPr snapToGrid="0">
      <p:cViewPr varScale="1">
        <p:scale>
          <a:sx n="79" d="100"/>
          <a:sy n="79" d="100"/>
        </p:scale>
        <p:origin x="-3936" y="-84"/>
      </p:cViewPr>
      <p:guideLst>
        <p:guide orient="horz" pos="3127"/>
        <p:guide pos="2141"/>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4.xml" Id="rId8" /><Relationship Type="http://schemas.openxmlformats.org/officeDocument/2006/relationships/slide" Target="slides/slide9.xml" Id="rId13" /><Relationship Type="http://schemas.openxmlformats.org/officeDocument/2006/relationships/presProps" Target="presProps.xml" Id="rId18" /><Relationship Type="http://schemas.openxmlformats.org/officeDocument/2006/relationships/tableStyles" Target="tableStyles.xml" Id="rId21" /><Relationship Type="http://schemas.openxmlformats.org/officeDocument/2006/relationships/slide" Target="slides/slide3.xml" Id="rId7" /><Relationship Type="http://schemas.openxmlformats.org/officeDocument/2006/relationships/slide" Target="slides/slide8.xml" Id="rId12" /><Relationship Type="http://schemas.openxmlformats.org/officeDocument/2006/relationships/handoutMaster" Target="handoutMasters/handoutMaster1.xml" Id="rId17" /><Relationship Type="http://schemas.openxmlformats.org/officeDocument/2006/relationships/notesMaster" Target="notesMasters/notesMaster1.xml" Id="rId16" /><Relationship Type="http://schemas.openxmlformats.org/officeDocument/2006/relationships/theme" Target="theme/theme1.xml" Id="rId20"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slide" Target="slides/slide1.xml" Id="rId5" /><Relationship Type="http://schemas.openxmlformats.org/officeDocument/2006/relationships/slide" Target="slides/slide11.xml" Id="rId15" /><Relationship Type="http://schemas.openxmlformats.org/officeDocument/2006/relationships/slide" Target="slides/slide6.xml" Id="rId10" /><Relationship Type="http://schemas.openxmlformats.org/officeDocument/2006/relationships/viewProps" Target="viewProps.xml" Id="rId19"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slide" Target="slides/slide10.xml" Id="rId14"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E56D35D-940F-F8B6-E11E-AE10BE1D55BE}"/>
              </a:ext>
            </a:extLst>
          </p:cNvPr>
          <p:cNvSpPr>
            <a:spLocks noGrp="1"/>
          </p:cNvSpPr>
          <p:nvPr>
            <p:ph type="hdr" sz="quarter"/>
          </p:nvPr>
        </p:nvSpPr>
        <p:spPr>
          <a:xfrm>
            <a:off x="0" y="0"/>
            <a:ext cx="6796088" cy="496888"/>
          </a:xfrm>
          <a:prstGeom prst="rect">
            <a:avLst/>
          </a:prstGeom>
        </p:spPr>
        <p:txBody>
          <a:bodyPr vert="horz" wrap="square" lIns="91433" tIns="45717" rIns="91433" bIns="45717" numCol="1" anchor="t" anchorCtr="0" compatLnSpc="1">
            <a:prstTxWarp prst="textNoShape">
              <a:avLst/>
            </a:prstTxWarp>
          </a:bodyPr>
          <a:lstStyle>
            <a:lvl1pPr eaLnBrk="1" hangingPunct="1">
              <a:defRPr sz="2000">
                <a:latin typeface="Calibri" pitchFamily="-65" charset="0"/>
                <a:ea typeface="ＭＳ Ｐゴシック" pitchFamily="-65" charset="-128"/>
                <a:cs typeface="+mn-cs"/>
              </a:defRPr>
            </a:lvl1pPr>
          </a:lstStyle>
          <a:p>
            <a:pPr>
              <a:defRPr/>
            </a:pPr>
            <a:endParaRPr lang="en-NZ"/>
          </a:p>
        </p:txBody>
      </p:sp>
      <p:sp>
        <p:nvSpPr>
          <p:cNvPr id="5" name="Slide Number Placeholder 4">
            <a:extLst>
              <a:ext uri="{FF2B5EF4-FFF2-40B4-BE49-F238E27FC236}">
                <a16:creationId xmlns:a16="http://schemas.microsoft.com/office/drawing/2014/main" id="{C5F56362-9A23-715B-B880-0FC00F66B666}"/>
              </a:ext>
            </a:extLst>
          </p:cNvPr>
          <p:cNvSpPr>
            <a:spLocks noGrp="1"/>
          </p:cNvSpPr>
          <p:nvPr>
            <p:ph type="sldNum" sz="quarter" idx="3"/>
          </p:nvPr>
        </p:nvSpPr>
        <p:spPr>
          <a:xfrm>
            <a:off x="3849688" y="9428163"/>
            <a:ext cx="2946400" cy="496887"/>
          </a:xfrm>
          <a:prstGeom prst="rect">
            <a:avLst/>
          </a:prstGeom>
        </p:spPr>
        <p:txBody>
          <a:bodyPr vert="horz" wrap="square" lIns="91433" tIns="45717" rIns="91433" bIns="45717" numCol="1" anchor="b" anchorCtr="0" compatLnSpc="1">
            <a:prstTxWarp prst="textNoShape">
              <a:avLst/>
            </a:prstTxWarp>
          </a:bodyPr>
          <a:lstStyle>
            <a:lvl1pPr algn="r" eaLnBrk="1" hangingPunct="1">
              <a:defRPr sz="1200"/>
            </a:lvl1pPr>
          </a:lstStyle>
          <a:p>
            <a:pPr>
              <a:defRPr/>
            </a:pPr>
            <a:fld id="{0F37DD24-97BF-9B45-9BAE-BBE21DC3955B}" type="slidenum">
              <a:rPr lang="en-NZ" altLang="en-US"/>
              <a:pPr>
                <a:defRPr/>
              </a:pPr>
              <a:t>‹#›</a:t>
            </a:fld>
            <a:endParaRPr lang="en-NZ"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D94140B6-0E08-5742-68FC-5A94D3A79AED}"/>
              </a:ext>
            </a:extLst>
          </p:cNvPr>
          <p:cNvSpPr>
            <a:spLocks noGrp="1" noRot="1" noChangeAspect="1"/>
          </p:cNvSpPr>
          <p:nvPr>
            <p:ph type="sldImg" idx="2"/>
          </p:nvPr>
        </p:nvSpPr>
        <p:spPr>
          <a:xfrm>
            <a:off x="396875" y="328613"/>
            <a:ext cx="5976938" cy="4138612"/>
          </a:xfrm>
          <a:prstGeom prst="rect">
            <a:avLst/>
          </a:prstGeom>
          <a:noFill/>
          <a:ln w="12700">
            <a:solidFill>
              <a:prstClr val="black"/>
            </a:solidFill>
          </a:ln>
        </p:spPr>
        <p:txBody>
          <a:bodyPr vert="horz" wrap="square" lIns="91433" tIns="45717" rIns="91433" bIns="45717" numCol="1" anchor="ctr" anchorCtr="0" compatLnSpc="1">
            <a:prstTxWarp prst="textNoShape">
              <a:avLst/>
            </a:prstTxWarp>
          </a:bodyPr>
          <a:lstStyle/>
          <a:p>
            <a:pPr lvl="0"/>
            <a:endParaRPr lang="en-US" noProof="0"/>
          </a:p>
        </p:txBody>
      </p:sp>
      <p:sp>
        <p:nvSpPr>
          <p:cNvPr id="5" name="Notes Placeholder 4">
            <a:extLst>
              <a:ext uri="{FF2B5EF4-FFF2-40B4-BE49-F238E27FC236}">
                <a16:creationId xmlns:a16="http://schemas.microsoft.com/office/drawing/2014/main" id="{2A1388FF-98C6-60CC-9883-D404F89AEC4A}"/>
              </a:ext>
            </a:extLst>
          </p:cNvPr>
          <p:cNvSpPr>
            <a:spLocks noGrp="1"/>
          </p:cNvSpPr>
          <p:nvPr>
            <p:ph type="body" sz="quarter" idx="3"/>
          </p:nvPr>
        </p:nvSpPr>
        <p:spPr>
          <a:xfrm>
            <a:off x="679450" y="4714875"/>
            <a:ext cx="5438775" cy="4467225"/>
          </a:xfrm>
          <a:prstGeom prst="rect">
            <a:avLst/>
          </a:prstGeom>
        </p:spPr>
        <p:txBody>
          <a:bodyPr vert="horz" wrap="square" lIns="91433" tIns="45717" rIns="91433" bIns="45717"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Slide Number Placeholder 6">
            <a:extLst>
              <a:ext uri="{FF2B5EF4-FFF2-40B4-BE49-F238E27FC236}">
                <a16:creationId xmlns:a16="http://schemas.microsoft.com/office/drawing/2014/main" id="{6DD60CE8-D0F0-E40E-F909-31A74F6CA001}"/>
              </a:ext>
            </a:extLst>
          </p:cNvPr>
          <p:cNvSpPr>
            <a:spLocks noGrp="1"/>
          </p:cNvSpPr>
          <p:nvPr>
            <p:ph type="sldNum" sz="quarter" idx="5"/>
          </p:nvPr>
        </p:nvSpPr>
        <p:spPr>
          <a:xfrm>
            <a:off x="6118225" y="9428163"/>
            <a:ext cx="677863" cy="496887"/>
          </a:xfrm>
          <a:prstGeom prst="rect">
            <a:avLst/>
          </a:prstGeom>
        </p:spPr>
        <p:txBody>
          <a:bodyPr vert="horz" wrap="square" lIns="91433" tIns="45717" rIns="91433" bIns="45717" numCol="1" anchor="b" anchorCtr="0" compatLnSpc="1">
            <a:prstTxWarp prst="textNoShape">
              <a:avLst/>
            </a:prstTxWarp>
          </a:bodyPr>
          <a:lstStyle>
            <a:lvl1pPr algn="r" eaLnBrk="1" hangingPunct="1">
              <a:defRPr sz="1000">
                <a:solidFill>
                  <a:schemeClr val="tx2"/>
                </a:solidFill>
                <a:latin typeface="Calibri" panose="020F0502020204030204" pitchFamily="34" charset="0"/>
              </a:defRPr>
            </a:lvl1pPr>
          </a:lstStyle>
          <a:p>
            <a:pPr>
              <a:defRPr/>
            </a:pPr>
            <a:fld id="{71F73910-99AD-FB47-81A0-40DA81BB1FF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2"/>
        </a:solidFill>
        <a:latin typeface="+mn-lt"/>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2"/>
        </a:solidFill>
        <a:latin typeface="+mn-lt"/>
        <a:ea typeface="ＭＳ Ｐゴシック" pitchFamily="-65" charset="-128"/>
        <a:cs typeface="ＭＳ Ｐゴシック" charset="0"/>
      </a:defRPr>
    </a:lvl2pPr>
    <a:lvl3pPr marL="914400" algn="l" rtl="0" eaLnBrk="0" fontAlgn="base" hangingPunct="0">
      <a:spcBef>
        <a:spcPct val="30000"/>
      </a:spcBef>
      <a:spcAft>
        <a:spcPct val="0"/>
      </a:spcAft>
      <a:defRPr sz="1200" kern="1200">
        <a:solidFill>
          <a:schemeClr val="tx2"/>
        </a:solidFill>
        <a:latin typeface="+mn-lt"/>
        <a:ea typeface="ＭＳ Ｐゴシック" pitchFamily="-65" charset="-128"/>
        <a:cs typeface="ＭＳ Ｐゴシック" charset="0"/>
      </a:defRPr>
    </a:lvl3pPr>
    <a:lvl4pPr marL="1371600" algn="l" rtl="0" eaLnBrk="0" fontAlgn="base" hangingPunct="0">
      <a:spcBef>
        <a:spcPct val="30000"/>
      </a:spcBef>
      <a:spcAft>
        <a:spcPct val="0"/>
      </a:spcAft>
      <a:defRPr sz="1200" kern="1200">
        <a:solidFill>
          <a:schemeClr val="tx2"/>
        </a:solidFill>
        <a:latin typeface="+mn-lt"/>
        <a:ea typeface="ＭＳ Ｐゴシック" pitchFamily="-65" charset="-128"/>
        <a:cs typeface="ＭＳ Ｐゴシック" charset="0"/>
      </a:defRPr>
    </a:lvl4pPr>
    <a:lvl5pPr marL="1828800" algn="l" rtl="0" eaLnBrk="0" fontAlgn="base" hangingPunct="0">
      <a:spcBef>
        <a:spcPct val="30000"/>
      </a:spcBef>
      <a:spcAft>
        <a:spcPct val="0"/>
      </a:spcAft>
      <a:defRPr sz="1200" kern="1200">
        <a:solidFill>
          <a:schemeClr val="tx2"/>
        </a:solidFill>
        <a:latin typeface="+mn-lt"/>
        <a:ea typeface="ＭＳ Ｐゴシック" pitchFamily="-65" charset="-128"/>
        <a:cs typeface="ＭＳ Ｐゴシック"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a:extLst>
              <a:ext uri="{FF2B5EF4-FFF2-40B4-BE49-F238E27FC236}">
                <a16:creationId xmlns:a16="http://schemas.microsoft.com/office/drawing/2014/main" id="{40A8DA16-5FBD-45B6-C97E-0C7E03E7C6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Slide Number Placeholder 3">
            <a:extLst>
              <a:ext uri="{FF2B5EF4-FFF2-40B4-BE49-F238E27FC236}">
                <a16:creationId xmlns:a16="http://schemas.microsoft.com/office/drawing/2014/main" id="{ECD20C1D-7A1C-9763-C2C2-0FEE26F799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2"/>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2"/>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2"/>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2"/>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2"/>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2"/>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2"/>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2"/>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2"/>
                </a:solidFill>
                <a:latin typeface="Calibri" panose="020F0502020204030204" pitchFamily="34" charset="0"/>
                <a:ea typeface="ＭＳ Ｐゴシック" panose="020B0600070205080204" pitchFamily="34" charset="-128"/>
              </a:defRPr>
            </a:lvl9pPr>
          </a:lstStyle>
          <a:p>
            <a:pPr>
              <a:spcBef>
                <a:spcPct val="0"/>
              </a:spcBef>
            </a:pPr>
            <a:fld id="{99AD33CC-3615-CF47-AF11-BE2118160E0D}" type="slidenum">
              <a:rPr lang="en-US" altLang="en-US" sz="1000" smtClean="0">
                <a:solidFill>
                  <a:srgbClr val="1F497D"/>
                </a:solidFill>
              </a:rPr>
              <a:pPr>
                <a:spcBef>
                  <a:spcPct val="0"/>
                </a:spcBef>
              </a:pPr>
              <a:t>1</a:t>
            </a:fld>
            <a:endParaRPr lang="en-US" altLang="en-US" sz="1000">
              <a:solidFill>
                <a:srgbClr val="1F497D"/>
              </a:solidFill>
            </a:endParaRPr>
          </a:p>
        </p:txBody>
      </p:sp>
    </p:spTree>
    <p:extLst>
      <p:ext uri="{BB962C8B-B14F-4D97-AF65-F5344CB8AC3E}">
        <p14:creationId xmlns:p14="http://schemas.microsoft.com/office/powerpoint/2010/main" val="916599464"/>
      </p:ext>
    </p:extLst>
  </p:cSld>
  <p:clrMapOvr>
    <a:masterClrMapping/>
  </p:clrMapOvr>
</p:notes>
</file>

<file path=ppt/notesSlides/notesSlide10.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10</a:t>
            </a:fld>
            <a:endParaRPr lang="en-US" altLang="en-US"/>
          </a:p>
        </p:txBody>
      </p:sp>
    </p:spTree>
    <p:extLst>
      <p:ext uri="{BB962C8B-B14F-4D97-AF65-F5344CB8AC3E}">
        <p14:creationId xmlns:p14="http://schemas.microsoft.com/office/powerpoint/2010/main" val="1773004072"/>
      </p:ext>
    </p:extLst>
  </p:cSld>
  <p:clrMapOvr>
    <a:masterClrMapping/>
  </p:clrMapOvr>
</p:notes>
</file>

<file path=ppt/notesSlides/notesSlide1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11</a:t>
            </a:fld>
            <a:endParaRPr lang="en-US" altLang="en-US"/>
          </a:p>
        </p:txBody>
      </p:sp>
    </p:spTree>
    <p:extLst>
      <p:ext uri="{BB962C8B-B14F-4D97-AF65-F5344CB8AC3E}">
        <p14:creationId xmlns:p14="http://schemas.microsoft.com/office/powerpoint/2010/main" val="1583536441"/>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2</a:t>
            </a:fld>
            <a:endParaRPr lang="en-US" altLang="en-US"/>
          </a:p>
        </p:txBody>
      </p:sp>
    </p:spTree>
    <p:extLst>
      <p:ext uri="{BB962C8B-B14F-4D97-AF65-F5344CB8AC3E}">
        <p14:creationId xmlns:p14="http://schemas.microsoft.com/office/powerpoint/2010/main" val="4145690578"/>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3</a:t>
            </a:fld>
            <a:endParaRPr lang="en-US" altLang="en-US"/>
          </a:p>
        </p:txBody>
      </p:sp>
    </p:spTree>
    <p:extLst>
      <p:ext uri="{BB962C8B-B14F-4D97-AF65-F5344CB8AC3E}">
        <p14:creationId xmlns:p14="http://schemas.microsoft.com/office/powerpoint/2010/main" val="2756650296"/>
      </p:ext>
    </p:extLst>
  </p:cSld>
  <p:clrMapOvr>
    <a:masterClrMapping/>
  </p:clrMapOvr>
</p:notes>
</file>

<file path=ppt/notesSlides/notesSlide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4</a:t>
            </a:fld>
            <a:endParaRPr lang="en-US" altLang="en-US"/>
          </a:p>
        </p:txBody>
      </p:sp>
    </p:spTree>
    <p:extLst>
      <p:ext uri="{BB962C8B-B14F-4D97-AF65-F5344CB8AC3E}">
        <p14:creationId xmlns:p14="http://schemas.microsoft.com/office/powerpoint/2010/main" val="1670339721"/>
      </p:ext>
    </p:extLst>
  </p:cSld>
  <p:clrMapOvr>
    <a:masterClrMapping/>
  </p:clrMapOvr>
</p:notes>
</file>

<file path=ppt/notesSlides/notesSlide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5</a:t>
            </a:fld>
            <a:endParaRPr lang="en-US" altLang="en-US"/>
          </a:p>
        </p:txBody>
      </p:sp>
    </p:spTree>
    <p:extLst>
      <p:ext uri="{BB962C8B-B14F-4D97-AF65-F5344CB8AC3E}">
        <p14:creationId xmlns:p14="http://schemas.microsoft.com/office/powerpoint/2010/main" val="1552773615"/>
      </p:ext>
    </p:extLst>
  </p:cSld>
  <p:clrMapOvr>
    <a:masterClrMapping/>
  </p:clrMapOvr>
</p:notes>
</file>

<file path=ppt/notesSlides/notesSlide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6</a:t>
            </a:fld>
            <a:endParaRPr lang="en-US" altLang="en-US"/>
          </a:p>
        </p:txBody>
      </p:sp>
    </p:spTree>
    <p:extLst>
      <p:ext uri="{BB962C8B-B14F-4D97-AF65-F5344CB8AC3E}">
        <p14:creationId xmlns:p14="http://schemas.microsoft.com/office/powerpoint/2010/main" val="2772405965"/>
      </p:ext>
    </p:extLst>
  </p:cSld>
  <p:clrMapOvr>
    <a:masterClrMapping/>
  </p:clrMapOvr>
</p:notes>
</file>

<file path=ppt/notesSlides/notesSlide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7</a:t>
            </a:fld>
            <a:endParaRPr lang="en-US" altLang="en-US"/>
          </a:p>
        </p:txBody>
      </p:sp>
    </p:spTree>
    <p:extLst>
      <p:ext uri="{BB962C8B-B14F-4D97-AF65-F5344CB8AC3E}">
        <p14:creationId xmlns:p14="http://schemas.microsoft.com/office/powerpoint/2010/main" val="807208368"/>
      </p:ext>
    </p:extLst>
  </p:cSld>
  <p:clrMapOvr>
    <a:masterClrMapping/>
  </p:clrMapOvr>
</p:notes>
</file>

<file path=ppt/notesSlides/notesSlide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8</a:t>
            </a:fld>
            <a:endParaRPr lang="en-US" altLang="en-US"/>
          </a:p>
        </p:txBody>
      </p:sp>
    </p:spTree>
    <p:extLst>
      <p:ext uri="{BB962C8B-B14F-4D97-AF65-F5344CB8AC3E}">
        <p14:creationId xmlns:p14="http://schemas.microsoft.com/office/powerpoint/2010/main" val="3089398239"/>
      </p:ext>
    </p:extLst>
  </p:cSld>
  <p:clrMapOvr>
    <a:masterClrMapping/>
  </p:clrMapOvr>
</p:notes>
</file>

<file path=ppt/notesSlides/notesSlide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71F73910-99AD-FB47-81A0-40DA81BB1FF1}" type="slidenum">
              <a:rPr lang="en-US" altLang="en-US" smtClean="0"/>
              <a:pPr>
                <a:defRPr/>
              </a:pPr>
              <a:t>9</a:t>
            </a:fld>
            <a:endParaRPr lang="en-US" altLang="en-US"/>
          </a:p>
        </p:txBody>
      </p:sp>
    </p:spTree>
    <p:extLst>
      <p:ext uri="{BB962C8B-B14F-4D97-AF65-F5344CB8AC3E}">
        <p14:creationId xmlns:p14="http://schemas.microsoft.com/office/powerpoint/2010/main" val="4225815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comcom.govt.nz/" TargetMode="External"/><Relationship Id="rId2" Type="http://schemas.openxmlformats.org/officeDocument/2006/relationships/hyperlink" Target="mailto:contact@comcom.govt.nz" TargetMode="External"/><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sp>
        <p:nvSpPr>
          <p:cNvPr id="12" name="Text Placeholder 15"/>
          <p:cNvSpPr>
            <a:spLocks noGrp="1"/>
          </p:cNvSpPr>
          <p:nvPr>
            <p:ph type="body" sz="quarter" idx="11"/>
          </p:nvPr>
        </p:nvSpPr>
        <p:spPr>
          <a:xfrm>
            <a:off x="941415" y="3352800"/>
            <a:ext cx="8001000" cy="2514600"/>
          </a:xfrm>
          <a:prstGeom prst="rect">
            <a:avLst/>
          </a:prstGeom>
        </p:spPr>
        <p:txBody>
          <a:bodyPr/>
          <a:lstStyle>
            <a:lvl1pPr marL="0" indent="0" algn="ctr">
              <a:spcBef>
                <a:spcPts val="0"/>
              </a:spcBef>
              <a:buFontTx/>
              <a:buNone/>
              <a:defRPr sz="2800" cap="none" baseline="0">
                <a:solidFill>
                  <a:schemeClr val="accent4"/>
                </a:solidFill>
                <a:latin typeface="Calibri" pitchFamily="34" charset="0"/>
              </a:defRPr>
            </a:lvl1pPr>
            <a:lvl3pPr>
              <a:defRPr>
                <a:latin typeface="Arial"/>
                <a:cs typeface="Arial"/>
              </a:defRPr>
            </a:lvl3pPr>
            <a:lvl4pPr>
              <a:defRPr>
                <a:latin typeface="Arial"/>
                <a:cs typeface="Arial"/>
              </a:defRPr>
            </a:lvl4pPr>
            <a:lvl5pPr marL="1252538" indent="-447675">
              <a:buFont typeface="Lucida Grande"/>
              <a:buChar char="–"/>
              <a:defRPr>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Slide Number Placeholder 5">
            <a:extLst>
              <a:ext uri="{FF2B5EF4-FFF2-40B4-BE49-F238E27FC236}">
                <a16:creationId xmlns:a16="http://schemas.microsoft.com/office/drawing/2014/main" id="{ABBC1817-909C-9AE8-6107-33063045B9AB}"/>
              </a:ext>
            </a:extLst>
          </p:cNvPr>
          <p:cNvSpPr>
            <a:spLocks noGrp="1"/>
          </p:cNvSpPr>
          <p:nvPr>
            <p:ph type="sldNum" sz="quarter" idx="12"/>
          </p:nvPr>
        </p:nvSpPr>
        <p:spPr/>
        <p:txBody>
          <a:bodyPr/>
          <a:lstStyle>
            <a:lvl1pPr>
              <a:defRPr/>
            </a:lvl1pPr>
          </a:lstStyle>
          <a:p>
            <a:pPr>
              <a:defRPr/>
            </a:pPr>
            <a:fld id="{1565EA62-1CC4-7840-9BB2-F017F5D9E563}" type="slidenum">
              <a:rPr lang="en-US" altLang="en-US"/>
              <a:pPr>
                <a:defRPr/>
              </a:pPr>
              <a:t>‹#›</a:t>
            </a:fld>
            <a:endParaRPr lang="en-US" altLang="en-US"/>
          </a:p>
        </p:txBody>
      </p:sp>
    </p:spTree>
    <p:extLst>
      <p:ext uri="{BB962C8B-B14F-4D97-AF65-F5344CB8AC3E}">
        <p14:creationId xmlns:p14="http://schemas.microsoft.com/office/powerpoint/2010/main" val="202841733"/>
      </p:ext>
    </p:extLst>
  </p:cSld>
  <p:clrMapOvr>
    <a:masterClrMapping/>
  </p:clrMapOvr>
</p:sldLayout>
</file>

<file path=ppt/slideLayouts/slideLayout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Main pages">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ED40B2-55F9-C359-A777-370B776227CD}"/>
              </a:ext>
            </a:extLst>
          </p:cNvPr>
          <p:cNvSpPr txBox="1">
            <a:spLocks noChangeArrowheads="1"/>
          </p:cNvSpPr>
          <p:nvPr userDrawn="1"/>
        </p:nvSpPr>
        <p:spPr bwMode="auto">
          <a:xfrm>
            <a:off x="5232400" y="1778000"/>
            <a:ext cx="184150" cy="369888"/>
          </a:xfrm>
          <a:prstGeom prst="rect">
            <a:avLst/>
          </a:prstGeom>
          <a:noFill/>
          <a:ln>
            <a:noFill/>
          </a:ln>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defRPr/>
            </a:pPr>
            <a:endParaRPr lang="en-US" sz="1800"/>
          </a:p>
        </p:txBody>
      </p:sp>
      <p:sp>
        <p:nvSpPr>
          <p:cNvPr id="10" name="Text Placeholder 24"/>
          <p:cNvSpPr>
            <a:spLocks noGrp="1"/>
          </p:cNvSpPr>
          <p:nvPr>
            <p:ph type="body" sz="quarter" idx="10"/>
          </p:nvPr>
        </p:nvSpPr>
        <p:spPr>
          <a:xfrm>
            <a:off x="522370" y="447086"/>
            <a:ext cx="7131497" cy="1059983"/>
          </a:xfrm>
          <a:prstGeom prst="rect">
            <a:avLst/>
          </a:prstGeom>
          <a:noFill/>
        </p:spPr>
        <p:txBody>
          <a:bodyPr/>
          <a:lstStyle>
            <a:lvl1pPr marL="0" indent="0">
              <a:lnSpc>
                <a:spcPct val="70000"/>
              </a:lnSpc>
              <a:buFontTx/>
              <a:buNone/>
              <a:defRPr sz="3600" b="0" cap="none" baseline="0">
                <a:solidFill>
                  <a:schemeClr val="tx2">
                    <a:lumMod val="85000"/>
                    <a:lumOff val="15000"/>
                  </a:schemeClr>
                </a:solidFill>
                <a:latin typeface="Calibri" pitchFamily="34" charset="0"/>
              </a:defRPr>
            </a:lvl1pPr>
          </a:lstStyle>
          <a:p>
            <a:pPr lvl="0"/>
            <a:r>
              <a:rPr lang="en-US"/>
              <a:t>Click to edit Master text styles</a:t>
            </a:r>
          </a:p>
        </p:txBody>
      </p:sp>
      <p:sp>
        <p:nvSpPr>
          <p:cNvPr id="3" name="Text Placeholder 2"/>
          <p:cNvSpPr>
            <a:spLocks noGrp="1"/>
          </p:cNvSpPr>
          <p:nvPr>
            <p:ph type="body" sz="quarter" idx="15"/>
          </p:nvPr>
        </p:nvSpPr>
        <p:spPr>
          <a:xfrm>
            <a:off x="525463" y="1516065"/>
            <a:ext cx="8821737" cy="4318000"/>
          </a:xfrm>
          <a:prstGeom prst="rect">
            <a:avLst/>
          </a:prstGeom>
        </p:spPr>
        <p:txBody>
          <a:bodyPr/>
          <a:lstStyle>
            <a:lvl1pPr marL="457200" indent="-457200">
              <a:buSzPct val="120000"/>
              <a:buFont typeface="Arial"/>
              <a:buChar char="•"/>
              <a:defRPr baseline="0">
                <a:latin typeface="+mn-lt"/>
                <a:cs typeface="Arial"/>
              </a:defRPr>
            </a:lvl1pPr>
            <a:lvl2pPr marL="896938" indent="-447675">
              <a:buSzPct val="70000"/>
              <a:buFont typeface="Courier New"/>
              <a:buChar char="o"/>
              <a:defRPr baseline="0">
                <a:latin typeface="+mn-lt"/>
                <a:cs typeface="Arial"/>
              </a:defRPr>
            </a:lvl2pPr>
            <a:lvl3pPr marL="1354138" indent="-457200">
              <a:buSzPct val="100000"/>
              <a:buFont typeface="Lucida Grande"/>
              <a:buChar char="–"/>
              <a:defRPr baseline="0">
                <a:latin typeface="+mn-lt"/>
                <a:cs typeface="Arial"/>
              </a:defRPr>
            </a:lvl3pPr>
            <a:lvl4pPr marL="355600" indent="0">
              <a:buNone/>
              <a:defRPr/>
            </a:lvl4pPr>
          </a:lstStyle>
          <a:p>
            <a:pPr lvl="0"/>
            <a:r>
              <a:rPr lang="en-US"/>
              <a:t>Click to edit Master text styles</a:t>
            </a:r>
          </a:p>
          <a:p>
            <a:pPr lvl="1"/>
            <a:r>
              <a:rPr lang="en-US"/>
              <a:t>Second level</a:t>
            </a:r>
          </a:p>
          <a:p>
            <a:pPr lvl="2"/>
            <a:r>
              <a:rPr lang="en-US"/>
              <a:t>Third level</a:t>
            </a:r>
          </a:p>
        </p:txBody>
      </p:sp>
      <p:sp>
        <p:nvSpPr>
          <p:cNvPr id="5" name="Slide Number Placeholder 5">
            <a:extLst>
              <a:ext uri="{FF2B5EF4-FFF2-40B4-BE49-F238E27FC236}">
                <a16:creationId xmlns:a16="http://schemas.microsoft.com/office/drawing/2014/main" id="{AD98024A-BE88-BD3D-A1E3-5E5E1BE2A8B2}"/>
              </a:ext>
            </a:extLst>
          </p:cNvPr>
          <p:cNvSpPr>
            <a:spLocks noGrp="1"/>
          </p:cNvSpPr>
          <p:nvPr>
            <p:ph type="sldNum" sz="quarter" idx="16"/>
          </p:nvPr>
        </p:nvSpPr>
        <p:spPr/>
        <p:txBody>
          <a:bodyPr/>
          <a:lstStyle>
            <a:lvl1pPr>
              <a:defRPr/>
            </a:lvl1pPr>
          </a:lstStyle>
          <a:p>
            <a:pPr>
              <a:defRPr/>
            </a:pPr>
            <a:fld id="{632CEC48-5BB5-E84D-BFEA-19C8F49B6DA5}" type="slidenum">
              <a:rPr lang="en-US" altLang="en-US"/>
              <a:pPr>
                <a:defRPr/>
              </a:pPr>
              <a:t>‹#›</a:t>
            </a:fld>
            <a:endParaRPr lang="en-US" altLang="en-US"/>
          </a:p>
        </p:txBody>
      </p:sp>
    </p:spTree>
    <p:extLst>
      <p:ext uri="{BB962C8B-B14F-4D97-AF65-F5344CB8AC3E}">
        <p14:creationId xmlns:p14="http://schemas.microsoft.com/office/powerpoint/2010/main" val="3901695283"/>
      </p:ext>
    </p:extLst>
  </p:cSld>
  <p:clrMapOvr>
    <a:masterClrMapping/>
  </p:clrMapOvr>
</p:sldLayout>
</file>

<file path=ppt/slideLayouts/slideLayout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Contact us pag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82791E-FB84-5267-15C4-E462910D8549}"/>
              </a:ext>
            </a:extLst>
          </p:cNvPr>
          <p:cNvSpPr txBox="1">
            <a:spLocks noChangeArrowheads="1"/>
          </p:cNvSpPr>
          <p:nvPr userDrawn="1"/>
        </p:nvSpPr>
        <p:spPr bwMode="auto">
          <a:xfrm>
            <a:off x="539750" y="382588"/>
            <a:ext cx="6945313" cy="508000"/>
          </a:xfrm>
          <a:prstGeom prst="rect">
            <a:avLst/>
          </a:prstGeom>
          <a:noFill/>
          <a:ln>
            <a:noFill/>
          </a:ln>
        </p:spPr>
        <p:txBody>
          <a:bodyP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lnSpc>
                <a:spcPct val="70000"/>
              </a:lnSpc>
              <a:defRPr/>
            </a:pPr>
            <a:r>
              <a:rPr lang="en-US" sz="3600" dirty="0">
                <a:solidFill>
                  <a:srgbClr val="000000"/>
                </a:solidFill>
                <a:latin typeface="Calibri" pitchFamily="-65" charset="0"/>
              </a:rPr>
              <a:t>Contact us</a:t>
            </a:r>
          </a:p>
        </p:txBody>
      </p:sp>
      <p:sp>
        <p:nvSpPr>
          <p:cNvPr id="3" name="TextBox 2">
            <a:extLst>
              <a:ext uri="{FF2B5EF4-FFF2-40B4-BE49-F238E27FC236}">
                <a16:creationId xmlns:a16="http://schemas.microsoft.com/office/drawing/2014/main" id="{698557F9-DEC4-4411-DC60-C2FDCFFF9328}"/>
              </a:ext>
            </a:extLst>
          </p:cNvPr>
          <p:cNvSpPr txBox="1">
            <a:spLocks noChangeArrowheads="1"/>
          </p:cNvSpPr>
          <p:nvPr userDrawn="1"/>
        </p:nvSpPr>
        <p:spPr bwMode="auto">
          <a:xfrm>
            <a:off x="547688" y="1617663"/>
            <a:ext cx="7410450" cy="2892425"/>
          </a:xfrm>
          <a:prstGeom prst="rect">
            <a:avLst/>
          </a:prstGeom>
          <a:noFill/>
          <a:ln>
            <a:noFill/>
          </a:ln>
        </p:spPr>
        <p:txBody>
          <a:bodyP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z="2600" dirty="0">
                <a:solidFill>
                  <a:srgbClr val="5F5F5F"/>
                </a:solidFill>
                <a:latin typeface="Calibri" pitchFamily="-65" charset="0"/>
              </a:rPr>
              <a:t>CALL	the Contact Centre on </a:t>
            </a:r>
            <a:r>
              <a:rPr lang="en-US" sz="2600" b="1" dirty="0">
                <a:solidFill>
                  <a:srgbClr val="5F5F5F"/>
                </a:solidFill>
                <a:latin typeface="Calibri" pitchFamily="-65" charset="0"/>
              </a:rPr>
              <a:t>0800 943 600</a:t>
            </a:r>
          </a:p>
          <a:p>
            <a:pPr eaLnBrk="1" hangingPunct="1">
              <a:defRPr/>
            </a:pPr>
            <a:endParaRPr lang="en-US" sz="2600" dirty="0">
              <a:solidFill>
                <a:srgbClr val="5F5F5F"/>
              </a:solidFill>
              <a:latin typeface="Calibri" pitchFamily="-65" charset="0"/>
            </a:endParaRPr>
          </a:p>
          <a:p>
            <a:pPr eaLnBrk="1" hangingPunct="1">
              <a:defRPr/>
            </a:pPr>
            <a:r>
              <a:rPr lang="en-US" sz="2600" dirty="0">
                <a:solidFill>
                  <a:srgbClr val="5F5F5F"/>
                </a:solidFill>
                <a:latin typeface="Calibri" pitchFamily="-65" charset="0"/>
              </a:rPr>
              <a:t>WRITE	to Contact Centre, PO Box 2351, Wellington</a:t>
            </a:r>
          </a:p>
          <a:p>
            <a:pPr eaLnBrk="1" hangingPunct="1">
              <a:defRPr/>
            </a:pPr>
            <a:endParaRPr lang="en-US" sz="2600" dirty="0">
              <a:solidFill>
                <a:srgbClr val="5F5F5F"/>
              </a:solidFill>
              <a:latin typeface="Calibri" pitchFamily="-65" charset="0"/>
            </a:endParaRPr>
          </a:p>
          <a:p>
            <a:pPr eaLnBrk="1" hangingPunct="1">
              <a:defRPr/>
            </a:pPr>
            <a:r>
              <a:rPr lang="en-US" sz="2600" dirty="0">
                <a:solidFill>
                  <a:srgbClr val="5F5F5F"/>
                </a:solidFill>
                <a:latin typeface="Calibri" pitchFamily="-65" charset="0"/>
              </a:rPr>
              <a:t>EMAIL	</a:t>
            </a:r>
            <a:r>
              <a:rPr lang="en-US" sz="2600" dirty="0">
                <a:solidFill>
                  <a:srgbClr val="5F5F5F"/>
                </a:solidFill>
                <a:latin typeface="Calibri" pitchFamily="-65" charset="0"/>
                <a:hlinkClick r:id="rId2"/>
              </a:rPr>
              <a:t>contact@comcom.govt.nz</a:t>
            </a:r>
            <a:endParaRPr lang="en-US" sz="2600" dirty="0">
              <a:solidFill>
                <a:srgbClr val="5F5F5F"/>
              </a:solidFill>
              <a:latin typeface="Calibri" pitchFamily="-65" charset="0"/>
            </a:endParaRPr>
          </a:p>
          <a:p>
            <a:pPr eaLnBrk="1" hangingPunct="1">
              <a:defRPr/>
            </a:pPr>
            <a:endParaRPr lang="en-US" sz="2600" dirty="0">
              <a:solidFill>
                <a:srgbClr val="5F5F5F"/>
              </a:solidFill>
              <a:latin typeface="Calibri" pitchFamily="-65" charset="0"/>
            </a:endParaRPr>
          </a:p>
          <a:p>
            <a:pPr eaLnBrk="1" hangingPunct="1">
              <a:defRPr/>
            </a:pPr>
            <a:r>
              <a:rPr lang="en-US" sz="2600" dirty="0">
                <a:solidFill>
                  <a:srgbClr val="5F5F5F"/>
                </a:solidFill>
                <a:latin typeface="Calibri" pitchFamily="-65" charset="0"/>
              </a:rPr>
              <a:t>VISIT	</a:t>
            </a:r>
            <a:r>
              <a:rPr lang="en-US" sz="2600" dirty="0">
                <a:solidFill>
                  <a:srgbClr val="5F5F5F"/>
                </a:solidFill>
                <a:latin typeface="Calibri" pitchFamily="-65" charset="0"/>
                <a:hlinkClick r:id="rId3"/>
              </a:rPr>
              <a:t>www.comcom.govt.nz</a:t>
            </a:r>
            <a:endParaRPr lang="en-US" sz="2600" dirty="0">
              <a:solidFill>
                <a:srgbClr val="5F5F5F"/>
              </a:solidFill>
              <a:latin typeface="Calibri" pitchFamily="-65" charset="0"/>
            </a:endParaRPr>
          </a:p>
        </p:txBody>
      </p:sp>
      <p:sp>
        <p:nvSpPr>
          <p:cNvPr id="4" name="Slide Number Placeholder 5">
            <a:extLst>
              <a:ext uri="{FF2B5EF4-FFF2-40B4-BE49-F238E27FC236}">
                <a16:creationId xmlns:a16="http://schemas.microsoft.com/office/drawing/2014/main" id="{9E50DBC1-C54E-3231-9005-C4F89763E4DA}"/>
              </a:ext>
            </a:extLst>
          </p:cNvPr>
          <p:cNvSpPr>
            <a:spLocks noGrp="1"/>
          </p:cNvSpPr>
          <p:nvPr>
            <p:ph type="sldNum" sz="quarter" idx="10"/>
          </p:nvPr>
        </p:nvSpPr>
        <p:spPr/>
        <p:txBody>
          <a:bodyPr/>
          <a:lstStyle>
            <a:lvl1pPr>
              <a:defRPr/>
            </a:lvl1pPr>
          </a:lstStyle>
          <a:p>
            <a:pPr>
              <a:defRPr/>
            </a:pPr>
            <a:fld id="{7A72C33B-9F06-9D4C-BFB6-7B9FB32739F5}" type="slidenum">
              <a:rPr lang="en-US" altLang="en-US"/>
              <a:pPr>
                <a:defRPr/>
              </a:pPr>
              <a:t>‹#›</a:t>
            </a:fld>
            <a:endParaRPr lang="en-US" altLang="en-US"/>
          </a:p>
        </p:txBody>
      </p:sp>
    </p:spTree>
    <p:extLst>
      <p:ext uri="{BB962C8B-B14F-4D97-AF65-F5344CB8AC3E}">
        <p14:creationId xmlns:p14="http://schemas.microsoft.com/office/powerpoint/2010/main" val="29276509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bg>
      <p:bgPr>
        <a:gradFill rotWithShape="1">
          <a:gsLst>
            <a:gs pos="0">
              <a:schemeClr val="bg1"/>
            </a:gs>
            <a:gs pos="100000">
              <a:schemeClr val="bg2"/>
            </a:gs>
          </a:gsLst>
          <a:lin ang="5400000"/>
        </a:gra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A2B85C37-1728-6A45-BB9F-2DFD73D3977A}"/>
              </a:ext>
            </a:extLst>
          </p:cNvPr>
          <p:cNvCxnSpPr/>
          <p:nvPr userDrawn="1"/>
        </p:nvCxnSpPr>
        <p:spPr>
          <a:xfrm>
            <a:off x="452438" y="6438900"/>
            <a:ext cx="9453562" cy="15875"/>
          </a:xfrm>
          <a:prstGeom prst="line">
            <a:avLst/>
          </a:prstGeom>
          <a:ln w="12700" cmpd="sng">
            <a:solidFill>
              <a:srgbClr val="BA0F2C"/>
            </a:solidFill>
            <a:prstDash val="sysDot"/>
          </a:ln>
        </p:spPr>
        <p:style>
          <a:lnRef idx="1">
            <a:schemeClr val="accent1"/>
          </a:lnRef>
          <a:fillRef idx="0">
            <a:schemeClr val="accent1"/>
          </a:fillRef>
          <a:effectRef idx="0">
            <a:schemeClr val="accent1"/>
          </a:effectRef>
          <a:fontRef idx="minor">
            <a:schemeClr val="tx1"/>
          </a:fontRef>
        </p:style>
      </p:cxnSp>
      <p:sp>
        <p:nvSpPr>
          <p:cNvPr id="11" name="Slide Number Placeholder 5">
            <a:extLst>
              <a:ext uri="{FF2B5EF4-FFF2-40B4-BE49-F238E27FC236}">
                <a16:creationId xmlns:a16="http://schemas.microsoft.com/office/drawing/2014/main" id="{9DB1BD1E-B763-2086-0342-2D2C473591E2}"/>
              </a:ext>
            </a:extLst>
          </p:cNvPr>
          <p:cNvSpPr>
            <a:spLocks noGrp="1"/>
          </p:cNvSpPr>
          <p:nvPr>
            <p:ph type="sldNum" sz="quarter" idx="4"/>
          </p:nvPr>
        </p:nvSpPr>
        <p:spPr>
          <a:xfrm>
            <a:off x="363538" y="6483350"/>
            <a:ext cx="393700" cy="333375"/>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BA0F2C"/>
                </a:solidFill>
              </a:defRPr>
            </a:lvl1pPr>
          </a:lstStyle>
          <a:p>
            <a:pPr>
              <a:defRPr/>
            </a:pPr>
            <a:fld id="{B81FC8CC-B090-C944-BCDD-09D69142DE84}" type="slidenum">
              <a:rPr lang="en-US" altLang="en-US"/>
              <a:pPr>
                <a:defRPr/>
              </a:pPr>
              <a:t>‹#›</a:t>
            </a:fld>
            <a:endParaRPr lang="en-US" altLang="en-US"/>
          </a:p>
        </p:txBody>
      </p:sp>
      <p:pic>
        <p:nvPicPr>
          <p:cNvPr id="1028" name="Picture 11" descr="ComComNZ-RGB-trans.png">
            <a:extLst>
              <a:ext uri="{FF2B5EF4-FFF2-40B4-BE49-F238E27FC236}">
                <a16:creationId xmlns:a16="http://schemas.microsoft.com/office/drawing/2014/main" id="{36068584-DE76-8440-2BCF-3DDAB5F99806}"/>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329488" y="158750"/>
            <a:ext cx="2359025"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910" r:id="rId1"/>
    <p:sldLayoutId id="2147487911" r:id="rId2"/>
    <p:sldLayoutId id="2147487912" r:id="rId3"/>
  </p:sldLayoutIdLst>
  <p:hf hdr="0" ftr="0" dt="0"/>
  <p:txStyles>
    <p:titleStyle>
      <a:lvl1pPr algn="l" rtl="0" eaLnBrk="1" fontAlgn="base" hangingPunct="1">
        <a:lnSpc>
          <a:spcPct val="70000"/>
        </a:lnSpc>
        <a:spcBef>
          <a:spcPct val="0"/>
        </a:spcBef>
        <a:spcAft>
          <a:spcPct val="0"/>
        </a:spcAft>
        <a:defRPr sz="3600" kern="1200">
          <a:solidFill>
            <a:srgbClr val="000000"/>
          </a:solidFill>
          <a:latin typeface="+mj-lt"/>
          <a:ea typeface="ＭＳ Ｐゴシック" pitchFamily="25" charset="-128"/>
          <a:cs typeface="ＭＳ Ｐゴシック"/>
        </a:defRPr>
      </a:lvl1pPr>
      <a:lvl2pPr algn="l" rtl="0" eaLnBrk="1" fontAlgn="base" hangingPunct="1">
        <a:lnSpc>
          <a:spcPct val="70000"/>
        </a:lnSpc>
        <a:spcBef>
          <a:spcPct val="0"/>
        </a:spcBef>
        <a:spcAft>
          <a:spcPct val="0"/>
        </a:spcAft>
        <a:defRPr sz="3600">
          <a:solidFill>
            <a:srgbClr val="000000"/>
          </a:solidFill>
          <a:latin typeface="Calibri" pitchFamily="34" charset="0"/>
          <a:ea typeface="ＭＳ Ｐゴシック" pitchFamily="25" charset="-128"/>
          <a:cs typeface="ＭＳ Ｐゴシック"/>
        </a:defRPr>
      </a:lvl2pPr>
      <a:lvl3pPr algn="l" rtl="0" eaLnBrk="1" fontAlgn="base" hangingPunct="1">
        <a:lnSpc>
          <a:spcPct val="70000"/>
        </a:lnSpc>
        <a:spcBef>
          <a:spcPct val="0"/>
        </a:spcBef>
        <a:spcAft>
          <a:spcPct val="0"/>
        </a:spcAft>
        <a:defRPr sz="3600">
          <a:solidFill>
            <a:srgbClr val="000000"/>
          </a:solidFill>
          <a:latin typeface="Calibri" pitchFamily="34" charset="0"/>
          <a:ea typeface="ＭＳ Ｐゴシック" pitchFamily="25" charset="-128"/>
          <a:cs typeface="ＭＳ Ｐゴシック"/>
        </a:defRPr>
      </a:lvl3pPr>
      <a:lvl4pPr algn="l" rtl="0" eaLnBrk="1" fontAlgn="base" hangingPunct="1">
        <a:lnSpc>
          <a:spcPct val="70000"/>
        </a:lnSpc>
        <a:spcBef>
          <a:spcPct val="0"/>
        </a:spcBef>
        <a:spcAft>
          <a:spcPct val="0"/>
        </a:spcAft>
        <a:defRPr sz="3600">
          <a:solidFill>
            <a:srgbClr val="000000"/>
          </a:solidFill>
          <a:latin typeface="Calibri" pitchFamily="34" charset="0"/>
          <a:ea typeface="ＭＳ Ｐゴシック" pitchFamily="25" charset="-128"/>
          <a:cs typeface="ＭＳ Ｐゴシック"/>
        </a:defRPr>
      </a:lvl4pPr>
      <a:lvl5pPr algn="l" rtl="0" eaLnBrk="1" fontAlgn="base" hangingPunct="1">
        <a:lnSpc>
          <a:spcPct val="70000"/>
        </a:lnSpc>
        <a:spcBef>
          <a:spcPct val="0"/>
        </a:spcBef>
        <a:spcAft>
          <a:spcPct val="0"/>
        </a:spcAft>
        <a:defRPr sz="3600">
          <a:solidFill>
            <a:srgbClr val="000000"/>
          </a:solidFill>
          <a:latin typeface="Calibri" pitchFamily="34" charset="0"/>
          <a:ea typeface="ＭＳ Ｐゴシック" pitchFamily="25" charset="-128"/>
          <a:cs typeface="ＭＳ Ｐゴシック"/>
        </a:defRPr>
      </a:lvl5pPr>
      <a:lvl6pPr marL="457200" algn="ctr" rtl="0" eaLnBrk="1" fontAlgn="base" hangingPunct="1">
        <a:spcBef>
          <a:spcPct val="0"/>
        </a:spcBef>
        <a:spcAft>
          <a:spcPct val="0"/>
        </a:spcAft>
        <a:defRPr sz="4400">
          <a:solidFill>
            <a:schemeClr val="tx1"/>
          </a:solidFill>
          <a:latin typeface="Arial" charset="0"/>
          <a:ea typeface="ＭＳ Ｐゴシック" pitchFamily="25" charset="-128"/>
        </a:defRPr>
      </a:lvl6pPr>
      <a:lvl7pPr marL="914400" algn="ctr" rtl="0" eaLnBrk="1" fontAlgn="base" hangingPunct="1">
        <a:spcBef>
          <a:spcPct val="0"/>
        </a:spcBef>
        <a:spcAft>
          <a:spcPct val="0"/>
        </a:spcAft>
        <a:defRPr sz="4400">
          <a:solidFill>
            <a:schemeClr val="tx1"/>
          </a:solidFill>
          <a:latin typeface="Arial" charset="0"/>
          <a:ea typeface="ＭＳ Ｐゴシック" pitchFamily="25" charset="-128"/>
        </a:defRPr>
      </a:lvl7pPr>
      <a:lvl8pPr marL="1371600" algn="ctr" rtl="0" eaLnBrk="1" fontAlgn="base" hangingPunct="1">
        <a:spcBef>
          <a:spcPct val="0"/>
        </a:spcBef>
        <a:spcAft>
          <a:spcPct val="0"/>
        </a:spcAft>
        <a:defRPr sz="4400">
          <a:solidFill>
            <a:schemeClr val="tx1"/>
          </a:solidFill>
          <a:latin typeface="Arial" charset="0"/>
          <a:ea typeface="ＭＳ Ｐゴシック" pitchFamily="25" charset="-128"/>
        </a:defRPr>
      </a:lvl8pPr>
      <a:lvl9pPr marL="1828800" algn="ctr" rtl="0" eaLnBrk="1" fontAlgn="base" hangingPunct="1">
        <a:spcBef>
          <a:spcPct val="0"/>
        </a:spcBef>
        <a:spcAft>
          <a:spcPct val="0"/>
        </a:spcAft>
        <a:defRPr sz="4400">
          <a:solidFill>
            <a:schemeClr val="tx1"/>
          </a:solidFill>
          <a:latin typeface="Arial" charset="0"/>
          <a:ea typeface="ＭＳ Ｐゴシック" pitchFamily="25" charset="-128"/>
        </a:defRPr>
      </a:lvl9pPr>
    </p:titleStyle>
    <p:bodyStyle>
      <a:lvl1pPr marL="342900" indent="-342900" algn="l" rtl="0" eaLnBrk="1" fontAlgn="base" hangingPunct="1">
        <a:spcBef>
          <a:spcPct val="20000"/>
        </a:spcBef>
        <a:spcAft>
          <a:spcPct val="0"/>
        </a:spcAft>
        <a:buClr>
          <a:srgbClr val="BF2E1A"/>
        </a:buClr>
        <a:buFont typeface="Lucida Grande" panose="020B0600040502020204" pitchFamily="34" charset="0"/>
        <a:defRPr sz="2600" kern="1200">
          <a:solidFill>
            <a:srgbClr val="262626"/>
          </a:solidFill>
          <a:latin typeface="+mn-lt"/>
          <a:ea typeface="ＭＳ Ｐゴシック" pitchFamily="25" charset="-128"/>
          <a:cs typeface="ＭＳ Ｐゴシック"/>
        </a:defRPr>
      </a:lvl1pPr>
      <a:lvl2pPr marL="742950" indent="-1101725" algn="l" rtl="0" eaLnBrk="1" fontAlgn="base" hangingPunct="1">
        <a:spcBef>
          <a:spcPct val="20000"/>
        </a:spcBef>
        <a:spcAft>
          <a:spcPct val="0"/>
        </a:spcAft>
        <a:buClr>
          <a:srgbClr val="BF2E1A"/>
        </a:buClr>
        <a:buFont typeface="Lucida Grande" panose="020B0600040502020204" pitchFamily="34" charset="0"/>
        <a:buChar char="→"/>
        <a:defRPr sz="2600" kern="1200">
          <a:solidFill>
            <a:srgbClr val="262626"/>
          </a:solidFill>
          <a:latin typeface="+mn-lt"/>
          <a:ea typeface="ＭＳ Ｐゴシック" pitchFamily="25" charset="-128"/>
          <a:cs typeface="ＭＳ Ｐゴシック"/>
        </a:defRPr>
      </a:lvl2pPr>
      <a:lvl3pPr marL="355600" indent="-355600" algn="l" rtl="0" eaLnBrk="1" fontAlgn="base" hangingPunct="1">
        <a:spcBef>
          <a:spcPct val="20000"/>
        </a:spcBef>
        <a:spcAft>
          <a:spcPct val="0"/>
        </a:spcAft>
        <a:buClr>
          <a:srgbClr val="BF2E1A"/>
        </a:buClr>
        <a:buSzPct val="120000"/>
        <a:buFont typeface="Arial" panose="020B0604020202020204" pitchFamily="34" charset="0"/>
        <a:buChar char="•"/>
        <a:defRPr sz="2600" kern="1200">
          <a:solidFill>
            <a:srgbClr val="262626"/>
          </a:solidFill>
          <a:latin typeface="+mn-lt"/>
          <a:ea typeface="ＭＳ Ｐゴシック" pitchFamily="25" charset="-128"/>
          <a:cs typeface="ＭＳ Ｐゴシック"/>
        </a:defRPr>
      </a:lvl3pPr>
      <a:lvl4pPr marL="804863" indent="-449263" algn="l" rtl="0" eaLnBrk="1" fontAlgn="base" hangingPunct="1">
        <a:spcBef>
          <a:spcPct val="20000"/>
        </a:spcBef>
        <a:spcAft>
          <a:spcPct val="0"/>
        </a:spcAft>
        <a:buClr>
          <a:srgbClr val="BF2E1A"/>
        </a:buClr>
        <a:buSzPct val="80000"/>
        <a:buFont typeface="Courier New" panose="02070309020205020404" pitchFamily="49" charset="0"/>
        <a:buChar char="o"/>
        <a:defRPr sz="2400" kern="1200">
          <a:solidFill>
            <a:srgbClr val="262626"/>
          </a:solidFill>
          <a:latin typeface="+mn-lt"/>
          <a:ea typeface="ＭＳ Ｐゴシック" pitchFamily="25" charset="-128"/>
          <a:cs typeface="ＭＳ Ｐゴシック"/>
        </a:defRPr>
      </a:lvl4pPr>
      <a:lvl5pPr marL="1252538" indent="-447675" algn="l" rtl="0" eaLnBrk="1" fontAlgn="base" hangingPunct="1">
        <a:spcBef>
          <a:spcPct val="20000"/>
        </a:spcBef>
        <a:spcAft>
          <a:spcPct val="0"/>
        </a:spcAft>
        <a:buClr>
          <a:srgbClr val="BF2E1A"/>
        </a:buClr>
        <a:buFont typeface="Lucida Grande" panose="020B0600040502020204" pitchFamily="34" charset="0"/>
        <a:buChar char="-"/>
        <a:defRPr sz="24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&#65279;<?xml version="1.0" encoding="utf-8"?><Relationships xmlns="http://schemas.openxmlformats.org/package/2006/relationships"><Relationship Type="http://schemas.openxmlformats.org/officeDocument/2006/relationships/image" Target="../media/image3.png" Id="rId3" /><Relationship Type="http://schemas.openxmlformats.org/officeDocument/2006/relationships/notesSlide" Target="../notesSlides/notesSlide4.xml" Id="rId2" /><Relationship Type="http://schemas.openxmlformats.org/officeDocument/2006/relationships/slideLayout" Target="../slideLayouts/slideLayout2.xml" Id="rId1"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3" descr="" title="">
            <a:extLst>
              <a:ext uri="{FF2B5EF4-FFF2-40B4-BE49-F238E27FC236}">
                <a16:creationId xmlns:a16="http://schemas.microsoft.com/office/drawing/2014/main" id="{EB7F313A-DBA2-8347-1F95-F2B076A52F25}"/>
              </a:ext>
            </a:extLst>
          </p:cNvPr>
          <p:cNvSpPr>
            <a:spLocks noGrp="1"/>
          </p:cNvSpPr>
          <p:nvPr>
            <p:ph type="body" sz="quarter" idx="11"/>
          </p:nvPr>
        </p:nvSpPr>
        <p:spPr>
          <a:xfrm>
            <a:off x="560387" y="2456656"/>
            <a:ext cx="8785225" cy="1944687"/>
          </a:xfrm>
        </p:spPr>
        <p:txBody>
          <a:bodyPr/>
          <a:lstStyle/>
          <a:p>
            <a:pPr eaLnBrk="1" hangingPunct="1">
              <a:spcBef>
                <a:spcPct val="0"/>
              </a:spcBef>
              <a:defRPr/>
            </a:pPr>
            <a:endParaRPr lang="en-US" dirty="0">
              <a:solidFill>
                <a:srgbClr val="BF2E1A"/>
              </a:solidFill>
              <a:latin typeface="Calibri" pitchFamily="-65" charset="0"/>
              <a:ea typeface="ＭＳ Ｐゴシック" pitchFamily="-65" charset="-128"/>
            </a:endParaRPr>
          </a:p>
          <a:p>
            <a:pPr eaLnBrk="1" hangingPunct="1">
              <a:spcBef>
                <a:spcPct val="0"/>
              </a:spcBef>
              <a:defRPr/>
            </a:pPr>
            <a:endParaRPr lang="en-US" dirty="0">
              <a:solidFill>
                <a:srgbClr val="BF2E1A"/>
              </a:solidFill>
              <a:latin typeface="Calibri" pitchFamily="-65" charset="0"/>
              <a:ea typeface="ＭＳ Ｐゴシック" pitchFamily="-65" charset="-128"/>
            </a:endParaRPr>
          </a:p>
          <a:p>
            <a:pPr eaLnBrk="1" hangingPunct="1">
              <a:spcBef>
                <a:spcPct val="0"/>
              </a:spcBef>
              <a:defRPr/>
            </a:pPr>
            <a:r>
              <a:rPr lang="en-US" sz="2000" b="1" dirty="0">
                <a:solidFill>
                  <a:srgbClr val="BA0F2C"/>
                </a:solidFill>
                <a:latin typeface="Calibri" pitchFamily="-65" charset="0"/>
                <a:ea typeface="ＭＳ Ｐゴシック" pitchFamily="-65" charset="-128"/>
              </a:rPr>
              <a:t>Wednesday 13 November 2024 (11am – 12pm)</a:t>
            </a:r>
          </a:p>
          <a:p>
            <a:pPr eaLnBrk="1" hangingPunct="1">
              <a:spcBef>
                <a:spcPct val="0"/>
              </a:spcBef>
              <a:defRPr/>
            </a:pPr>
            <a:r>
              <a:rPr lang="en-US" sz="2000" b="1" dirty="0">
                <a:solidFill>
                  <a:srgbClr val="BA0F2C"/>
                </a:solidFill>
                <a:latin typeface="Calibri" pitchFamily="-65" charset="0"/>
                <a:ea typeface="ＭＳ Ｐゴシック" pitchFamily="-65" charset="-128"/>
              </a:rPr>
              <a:t>Luke Humphries – Legal Counsel</a:t>
            </a:r>
          </a:p>
        </p:txBody>
      </p:sp>
      <p:sp>
        <p:nvSpPr>
          <p:cNvPr id="7170" name="Text Placeholder 1" descr="" title="">
            <a:extLst>
              <a:ext uri="{FF2B5EF4-FFF2-40B4-BE49-F238E27FC236}">
                <a16:creationId xmlns:a16="http://schemas.microsoft.com/office/drawing/2014/main" id="{D1B0E7D8-5D5B-7E22-3580-3F3DDA222766}"/>
              </a:ext>
            </a:extLst>
          </p:cNvPr>
          <p:cNvSpPr txBox="1">
            <a:spLocks/>
          </p:cNvSpPr>
          <p:nvPr/>
        </p:nvSpPr>
        <p:spPr bwMode="auto">
          <a:xfrm>
            <a:off x="990600" y="1236663"/>
            <a:ext cx="7932738" cy="144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buClr>
                <a:srgbClr val="BF2E1A"/>
              </a:buClr>
              <a:buFont typeface="Lucida Grande" panose="020B0600040502020204" pitchFamily="34" charset="0"/>
              <a:buNone/>
            </a:pPr>
            <a:r>
              <a:rPr lang="en-US" altLang="en-US" sz="4000" b="1" dirty="0">
                <a:solidFill>
                  <a:srgbClr val="262626"/>
                </a:solidFill>
                <a:latin typeface="Calibri" panose="020F0502020204030204" pitchFamily="34" charset="0"/>
              </a:rPr>
              <a:t>Lender Webinar: Affordability and Record Keeping</a:t>
            </a:r>
          </a:p>
        </p:txBody>
      </p:sp>
      <p:pic>
        <p:nvPicPr>
          <p:cNvPr id="7171" name="Picture 6" descr="" title="">
            <a:extLst>
              <a:ext uri="{FF2B5EF4-FFF2-40B4-BE49-F238E27FC236}">
                <a16:creationId xmlns:a16="http://schemas.microsoft.com/office/drawing/2014/main" id="{6BE85926-5B4C-99F7-9678-6182CAF6ED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1368" r="11368" b="10931"/>
          <a:stretch>
            <a:fillRect/>
          </a:stretch>
        </p:blipFill>
        <p:spPr bwMode="auto">
          <a:xfrm>
            <a:off x="0" y="4462463"/>
            <a:ext cx="9906000" cy="239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5052861"/>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28C92EA7-745E-ED6D-FAD5-AC35D9FF767B}"/>
              </a:ext>
            </a:extLst>
          </p:cNvPr>
          <p:cNvSpPr>
            <a:spLocks noGrp="1"/>
          </p:cNvSpPr>
          <p:nvPr>
            <p:ph type="body" sz="quarter" idx="10"/>
          </p:nvPr>
        </p:nvSpPr>
        <p:spPr/>
        <p:txBody>
          <a:bodyPr/>
          <a:lstStyle/>
          <a:p>
            <a:r>
              <a:rPr lang="en-NZ" b="1" dirty="0">
                <a:solidFill>
                  <a:srgbClr val="C00000"/>
                </a:solidFill>
              </a:rPr>
              <a:t>How the Commission uses the Responsible Lending Code (Code)</a:t>
            </a:r>
          </a:p>
        </p:txBody>
      </p:sp>
      <p:sp>
        <p:nvSpPr>
          <p:cNvPr id="3" name="Text Placeholder 2" descr="" title="">
            <a:extLst>
              <a:ext uri="{FF2B5EF4-FFF2-40B4-BE49-F238E27FC236}">
                <a16:creationId xmlns:a16="http://schemas.microsoft.com/office/drawing/2014/main" id="{94A7C38D-2E8E-84F6-331A-266F0C7BE4AC}"/>
              </a:ext>
            </a:extLst>
          </p:cNvPr>
          <p:cNvSpPr>
            <a:spLocks noGrp="1"/>
          </p:cNvSpPr>
          <p:nvPr>
            <p:ph type="body" sz="quarter" idx="15"/>
          </p:nvPr>
        </p:nvSpPr>
        <p:spPr>
          <a:xfrm>
            <a:off x="525463" y="1412032"/>
            <a:ext cx="8821737" cy="4998881"/>
          </a:xfrm>
        </p:spPr>
        <p:txBody>
          <a:bodyPr/>
          <a:lstStyle/>
          <a:p>
            <a:pPr marL="0" indent="0">
              <a:buNone/>
            </a:pPr>
            <a:r>
              <a:rPr lang="en-GB" sz="2400" b="1" dirty="0"/>
              <a:t>The code provides:</a:t>
            </a:r>
          </a:p>
          <a:p>
            <a:pPr marL="0" indent="0">
              <a:buNone/>
            </a:pPr>
            <a:endParaRPr lang="en-GB" sz="800" b="1" dirty="0"/>
          </a:p>
          <a:p>
            <a:r>
              <a:rPr lang="en-GB" sz="2000" i="1" dirty="0"/>
              <a:t>The legislation provides that the Code is </a:t>
            </a:r>
            <a:r>
              <a:rPr lang="en-GB" sz="2000" b="1" i="1" u="sng" dirty="0"/>
              <a:t>not binding</a:t>
            </a:r>
            <a:r>
              <a:rPr lang="en-GB" sz="2000" i="1" dirty="0"/>
              <a:t>. Lenders are able to comply with the lender responsibility principles in other ways.</a:t>
            </a:r>
            <a:r>
              <a:rPr lang="en-GB" sz="2000" dirty="0"/>
              <a:t> </a:t>
            </a:r>
          </a:p>
          <a:p>
            <a:r>
              <a:rPr lang="en-GB" sz="2000" i="1" dirty="0"/>
              <a:t>The Code is also not a “safe harbour”. Compliance with the Code is not deemed to be compliance with the lender responsibility principles (see section 9E(3) of the Act). The guidance provided in the Code is not (and cannot be) an exhaustive statement of what a lender should or should not do in order to be a responsible lender. </a:t>
            </a:r>
          </a:p>
          <a:p>
            <a:r>
              <a:rPr lang="en-GB" sz="2000" i="1" dirty="0"/>
              <a:t>Evidence of a lender’s compliance with the provisions of the Code will be treated as evidence of compliance with the lender responsibility principles, including the specific lender responsibilities (see section 9E(3) of the Act). But evidence of compliance with the Code will be weighed against other evidence. </a:t>
            </a:r>
          </a:p>
          <a:p>
            <a:pPr marL="0" indent="0">
              <a:buNone/>
            </a:pPr>
            <a:endParaRPr lang="en-GB" sz="1800" i="1" dirty="0"/>
          </a:p>
          <a:p>
            <a:pPr marL="0" indent="0">
              <a:buNone/>
            </a:pPr>
            <a:r>
              <a:rPr lang="en-GB" sz="1800" i="1" dirty="0"/>
              <a:t>Page 5 Responsible Lending Code</a:t>
            </a:r>
          </a:p>
          <a:p>
            <a:pPr marL="0" indent="0">
              <a:buNone/>
            </a:pPr>
            <a:endParaRPr lang="en-GB" sz="1800" i="1" dirty="0"/>
          </a:p>
        </p:txBody>
      </p:sp>
      <p:sp>
        <p:nvSpPr>
          <p:cNvPr id="4" name="Slide Number Placeholder 3" descr="" title="">
            <a:extLst>
              <a:ext uri="{FF2B5EF4-FFF2-40B4-BE49-F238E27FC236}">
                <a16:creationId xmlns:a16="http://schemas.microsoft.com/office/drawing/2014/main" id="{F64034B3-3E30-27D3-BF51-DE1E98956BD7}"/>
              </a:ext>
            </a:extLst>
          </p:cNvPr>
          <p:cNvSpPr>
            <a:spLocks noGrp="1"/>
          </p:cNvSpPr>
          <p:nvPr>
            <p:ph type="sldNum" sz="quarter" idx="16"/>
          </p:nvPr>
        </p:nvSpPr>
        <p:spPr/>
        <p:txBody>
          <a:bodyPr/>
          <a:lstStyle/>
          <a:p>
            <a:pPr>
              <a:defRPr/>
            </a:pPr>
            <a:fld id="{632CEC48-5BB5-E84D-BFEA-19C8F49B6DA5}" type="slidenum">
              <a:rPr lang="en-US" altLang="en-US" smtClean="0"/>
              <a:pPr>
                <a:defRPr/>
              </a:pPr>
              <a:t>10</a:t>
            </a:fld>
            <a:endParaRPr lang="en-US" altLang="en-US"/>
          </a:p>
        </p:txBody>
      </p:sp>
    </p:spTree>
    <p:extLst>
      <p:ext uri="{BB962C8B-B14F-4D97-AF65-F5344CB8AC3E}">
        <p14:creationId xmlns:p14="http://schemas.microsoft.com/office/powerpoint/2010/main" val="4247300157"/>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5358BAAB-F825-B0C7-AA7D-0DB8D158F3CE}"/>
              </a:ext>
            </a:extLst>
          </p:cNvPr>
          <p:cNvSpPr>
            <a:spLocks noGrp="1"/>
          </p:cNvSpPr>
          <p:nvPr>
            <p:ph type="body" sz="quarter" idx="10"/>
          </p:nvPr>
        </p:nvSpPr>
        <p:spPr/>
        <p:txBody>
          <a:bodyPr/>
          <a:lstStyle/>
          <a:p>
            <a:pPr algn="ctr"/>
            <a:r>
              <a:rPr lang="en-NZ" sz="7200" b="1" dirty="0">
                <a:solidFill>
                  <a:srgbClr val="C00000"/>
                </a:solidFill>
              </a:rPr>
              <a:t>Questions</a:t>
            </a:r>
          </a:p>
        </p:txBody>
      </p:sp>
      <p:sp>
        <p:nvSpPr>
          <p:cNvPr id="4" name="Slide Number Placeholder 3" descr="" title="">
            <a:extLst>
              <a:ext uri="{FF2B5EF4-FFF2-40B4-BE49-F238E27FC236}">
                <a16:creationId xmlns:a16="http://schemas.microsoft.com/office/drawing/2014/main" id="{F183B116-ADD3-BFCF-972C-BE4278C7237E}"/>
              </a:ext>
            </a:extLst>
          </p:cNvPr>
          <p:cNvSpPr>
            <a:spLocks noGrp="1"/>
          </p:cNvSpPr>
          <p:nvPr>
            <p:ph type="sldNum" sz="quarter" idx="16"/>
          </p:nvPr>
        </p:nvSpPr>
        <p:spPr/>
        <p:txBody>
          <a:bodyPr/>
          <a:lstStyle/>
          <a:p>
            <a:pPr>
              <a:defRPr/>
            </a:pPr>
            <a:fld id="{632CEC48-5BB5-E84D-BFEA-19C8F49B6DA5}" type="slidenum">
              <a:rPr lang="en-US" altLang="en-US" smtClean="0"/>
              <a:pPr>
                <a:defRPr/>
              </a:pPr>
              <a:t>11</a:t>
            </a:fld>
            <a:endParaRPr lang="en-US" altLang="en-US"/>
          </a:p>
        </p:txBody>
      </p:sp>
    </p:spTree>
    <p:extLst>
      <p:ext uri="{BB962C8B-B14F-4D97-AF65-F5344CB8AC3E}">
        <p14:creationId xmlns:p14="http://schemas.microsoft.com/office/powerpoint/2010/main" val="3684437020"/>
      </p:ext>
    </p:extLst>
  </p:cSld>
  <p:clrMapOvr>
    <a:masterClrMapping/>
  </p:clrMapOvr>
</p:sld>
</file>

<file path=ppt/slides/slide2.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5C0490D2-32E9-E37C-D27B-4205F5FC9991}"/>
              </a:ext>
            </a:extLst>
          </p:cNvPr>
          <p:cNvSpPr>
            <a:spLocks noGrp="1"/>
          </p:cNvSpPr>
          <p:nvPr>
            <p:ph type="body" sz="quarter" idx="10"/>
          </p:nvPr>
        </p:nvSpPr>
        <p:spPr>
          <a:xfrm>
            <a:off x="522288" y="447675"/>
            <a:ext cx="6669344" cy="1058863"/>
          </a:xfrm>
        </p:spPr>
        <p:txBody>
          <a:bodyPr/>
          <a:lstStyle/>
          <a:p>
            <a:pPr>
              <a:defRPr/>
            </a:pPr>
            <a:r>
              <a:rPr lang="en-NZ" b="1" i="0" dirty="0">
                <a:solidFill>
                  <a:srgbClr val="C00000"/>
                </a:solidFill>
                <a:effectLst/>
                <a:highlight>
                  <a:srgbClr val="FFFFFF"/>
                </a:highlight>
                <a:latin typeface="Segoe UI" panose="020B0502040204020203" pitchFamily="34" charset="0"/>
              </a:rPr>
              <a:t>Objectives</a:t>
            </a:r>
            <a:endParaRPr lang="en-US" b="1" dirty="0">
              <a:solidFill>
                <a:srgbClr val="C00000"/>
              </a:solidFill>
            </a:endParaRPr>
          </a:p>
        </p:txBody>
      </p:sp>
      <p:sp>
        <p:nvSpPr>
          <p:cNvPr id="9218" name="Text Placeholder 6" descr="" title="">
            <a:extLst>
              <a:ext uri="{FF2B5EF4-FFF2-40B4-BE49-F238E27FC236}">
                <a16:creationId xmlns:a16="http://schemas.microsoft.com/office/drawing/2014/main" id="{E71EF739-3FCC-31BE-AFCE-0974440A41F7}"/>
              </a:ext>
            </a:extLst>
          </p:cNvPr>
          <p:cNvSpPr>
            <a:spLocks noGrp="1"/>
          </p:cNvSpPr>
          <p:nvPr>
            <p:ph type="body" sz="quarter" idx="15"/>
          </p:nvPr>
        </p:nvSpPr>
        <p:spPr bwMode="auto">
          <a:xfrm>
            <a:off x="525463" y="1516063"/>
            <a:ext cx="8821737" cy="431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GB" altLang="en-US" sz="2800" dirty="0">
                <a:ea typeface="Geneva" panose="020B0503030404040204" pitchFamily="34" charset="0"/>
                <a:cs typeface="Arial" panose="020B0604020202020204" pitchFamily="34" charset="0"/>
              </a:rPr>
              <a:t>To </a:t>
            </a:r>
            <a:r>
              <a:rPr lang="en-GB" altLang="en-US" sz="2800" dirty="0">
                <a:solidFill>
                  <a:schemeClr val="tx2"/>
                </a:solidFill>
                <a:ea typeface="Geneva" panose="020B0503030404040204" pitchFamily="34" charset="0"/>
                <a:cs typeface="Arial" panose="020B0604020202020204" pitchFamily="34" charset="0"/>
              </a:rPr>
              <a:t>explain to </a:t>
            </a:r>
            <a:r>
              <a:rPr lang="en-GB" altLang="en-US" sz="2800" dirty="0">
                <a:ea typeface="Geneva" panose="020B0503030404040204" pitchFamily="34" charset="0"/>
                <a:cs typeface="Arial" panose="020B0604020202020204" pitchFamily="34" charset="0"/>
              </a:rPr>
              <a:t>lenders what the Commission expects to see in affordability assessment records using new guidance material </a:t>
            </a:r>
          </a:p>
          <a:p>
            <a:pPr>
              <a:buFont typeface="Arial" panose="020B0604020202020204" pitchFamily="34" charset="0"/>
              <a:buChar char="•"/>
            </a:pPr>
            <a:endParaRPr lang="en-GB" altLang="en-US" sz="2800" dirty="0">
              <a:ea typeface="Geneva" panose="020B0503030404040204" pitchFamily="34" charset="0"/>
              <a:cs typeface="Arial" panose="020B0604020202020204" pitchFamily="34" charset="0"/>
            </a:endParaRPr>
          </a:p>
          <a:p>
            <a:pPr>
              <a:buFont typeface="Arial" panose="020B0604020202020204" pitchFamily="34" charset="0"/>
              <a:buChar char="•"/>
            </a:pPr>
            <a:r>
              <a:rPr lang="en-GB" altLang="en-US" sz="2800" dirty="0">
                <a:ea typeface="Geneva" panose="020B0503030404040204" pitchFamily="34" charset="0"/>
                <a:cs typeface="Arial" panose="020B0604020202020204" pitchFamily="34" charset="0"/>
              </a:rPr>
              <a:t>To explain how the Commission uses the Responsible Lending Code and its approach to reviewing affordability assessment records</a:t>
            </a:r>
          </a:p>
          <a:p>
            <a:pPr marL="0" indent="0">
              <a:buNone/>
            </a:pPr>
            <a:endParaRPr lang="en-GB" altLang="en-US" sz="2400" dirty="0">
              <a:ea typeface="Geneva" panose="020B0503030404040204" pitchFamily="34" charset="0"/>
              <a:cs typeface="Arial" panose="020B0604020202020204" pitchFamily="34" charset="0"/>
            </a:endParaRPr>
          </a:p>
        </p:txBody>
      </p:sp>
      <p:sp>
        <p:nvSpPr>
          <p:cNvPr id="9219" name="Slide Number Placeholder 2" descr="" title="">
            <a:extLst>
              <a:ext uri="{FF2B5EF4-FFF2-40B4-BE49-F238E27FC236}">
                <a16:creationId xmlns:a16="http://schemas.microsoft.com/office/drawing/2014/main" id="{133592A6-BE63-6AB7-415C-D5099508BFF6}"/>
              </a:ext>
            </a:extLst>
          </p:cNvPr>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9584FA8-9F10-B242-91ED-19977370EEDA}" type="slidenum">
              <a:rPr lang="en-US" altLang="en-US" smtClean="0">
                <a:solidFill>
                  <a:srgbClr val="BA0F2C"/>
                </a:solidFill>
              </a:rPr>
              <a:pPr/>
              <a:t>2</a:t>
            </a:fld>
            <a:endParaRPr lang="en-US" altLang="en-US">
              <a:solidFill>
                <a:srgbClr val="BA0F2C"/>
              </a:solidFill>
            </a:endParaRPr>
          </a:p>
        </p:txBody>
      </p:sp>
    </p:spTree>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28C92EA7-745E-ED6D-FAD5-AC35D9FF767B}"/>
              </a:ext>
            </a:extLst>
          </p:cNvPr>
          <p:cNvSpPr>
            <a:spLocks noGrp="1"/>
          </p:cNvSpPr>
          <p:nvPr>
            <p:ph type="body" sz="quarter" idx="10"/>
          </p:nvPr>
        </p:nvSpPr>
        <p:spPr/>
        <p:txBody>
          <a:bodyPr/>
          <a:lstStyle/>
          <a:p>
            <a:r>
              <a:rPr lang="en-NZ" b="1" dirty="0">
                <a:solidFill>
                  <a:srgbClr val="C00000"/>
                </a:solidFill>
              </a:rPr>
              <a:t>Regulatory context</a:t>
            </a:r>
          </a:p>
        </p:txBody>
      </p:sp>
      <p:sp>
        <p:nvSpPr>
          <p:cNvPr id="3" name="Text Placeholder 2" descr="" title="">
            <a:extLst>
              <a:ext uri="{FF2B5EF4-FFF2-40B4-BE49-F238E27FC236}">
                <a16:creationId xmlns:a16="http://schemas.microsoft.com/office/drawing/2014/main" id="{94A7C38D-2E8E-84F6-331A-266F0C7BE4AC}"/>
              </a:ext>
            </a:extLst>
          </p:cNvPr>
          <p:cNvSpPr>
            <a:spLocks noGrp="1"/>
          </p:cNvSpPr>
          <p:nvPr>
            <p:ph type="body" sz="quarter" idx="15"/>
          </p:nvPr>
        </p:nvSpPr>
        <p:spPr>
          <a:xfrm>
            <a:off x="525463" y="1412033"/>
            <a:ext cx="8821737" cy="4422032"/>
          </a:xfrm>
        </p:spPr>
        <p:txBody>
          <a:bodyPr/>
          <a:lstStyle/>
          <a:p>
            <a:r>
              <a:rPr lang="en-GB" sz="2000" dirty="0"/>
              <a:t>Between 1 December 2021 and 30 July 2024 the regulations set out in detail the prescriptive process that a lender must undertake in order to assess whether a loan is affordable or not.</a:t>
            </a:r>
          </a:p>
          <a:p>
            <a:pPr marL="0" indent="0">
              <a:buNone/>
            </a:pPr>
            <a:endParaRPr lang="en-GB" sz="1800" dirty="0"/>
          </a:p>
          <a:p>
            <a:r>
              <a:rPr lang="en-GB" sz="2000" dirty="0">
                <a:solidFill>
                  <a:schemeClr val="tx2"/>
                </a:solidFill>
              </a:rPr>
              <a:t>On 31 July 2024 the affordability regulations were revoked.  Lenders now have greater flexibility around how they assess the affordability of a loan. </a:t>
            </a:r>
          </a:p>
          <a:p>
            <a:endParaRPr lang="en-GB" sz="2000" dirty="0"/>
          </a:p>
          <a:p>
            <a:r>
              <a:rPr lang="en-GB" sz="2000" dirty="0"/>
              <a:t>With the return to a principles based approach, the Commission has developed additional guidance about what we expect to see in the affordability assessment records.</a:t>
            </a:r>
            <a:endParaRPr lang="en-NZ" dirty="0"/>
          </a:p>
        </p:txBody>
      </p:sp>
      <p:sp>
        <p:nvSpPr>
          <p:cNvPr id="4" name="Slide Number Placeholder 3" descr="" title="">
            <a:extLst>
              <a:ext uri="{FF2B5EF4-FFF2-40B4-BE49-F238E27FC236}">
                <a16:creationId xmlns:a16="http://schemas.microsoft.com/office/drawing/2014/main" id="{F64034B3-3E30-27D3-BF51-DE1E98956BD7}"/>
              </a:ext>
            </a:extLst>
          </p:cNvPr>
          <p:cNvSpPr>
            <a:spLocks noGrp="1"/>
          </p:cNvSpPr>
          <p:nvPr>
            <p:ph type="sldNum" sz="quarter" idx="16"/>
          </p:nvPr>
        </p:nvSpPr>
        <p:spPr/>
        <p:txBody>
          <a:bodyPr/>
          <a:lstStyle/>
          <a:p>
            <a:pPr>
              <a:defRPr/>
            </a:pPr>
            <a:fld id="{632CEC48-5BB5-E84D-BFEA-19C8F49B6DA5}" type="slidenum">
              <a:rPr lang="en-US" altLang="en-US" smtClean="0"/>
              <a:pPr>
                <a:defRPr/>
              </a:pPr>
              <a:t>3</a:t>
            </a:fld>
            <a:endParaRPr lang="en-US" altLang="en-US"/>
          </a:p>
        </p:txBody>
      </p:sp>
    </p:spTree>
    <p:extLst>
      <p:ext uri="{BB962C8B-B14F-4D97-AF65-F5344CB8AC3E}">
        <p14:creationId xmlns:p14="http://schemas.microsoft.com/office/powerpoint/2010/main" val="2198333417"/>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81E07E90-43EE-AF59-9E14-875A3A4DD9C3}"/>
              </a:ext>
            </a:extLst>
          </p:cNvPr>
          <p:cNvSpPr>
            <a:spLocks noGrp="1"/>
          </p:cNvSpPr>
          <p:nvPr>
            <p:ph type="body" sz="quarter" idx="10"/>
          </p:nvPr>
        </p:nvSpPr>
        <p:spPr/>
        <p:txBody>
          <a:bodyPr/>
          <a:lstStyle/>
          <a:p>
            <a:r>
              <a:rPr lang="en-NZ" b="1" i="0" dirty="0">
                <a:solidFill>
                  <a:schemeClr val="tx1"/>
                </a:solidFill>
                <a:effectLst/>
                <a:highlight>
                  <a:srgbClr val="FFFFFF"/>
                </a:highlight>
                <a:latin typeface="Segoe UI" panose="020B0502040204020203" pitchFamily="34" charset="0"/>
              </a:rPr>
              <a:t>Requirement to Keep Records</a:t>
            </a:r>
            <a:endParaRPr lang="en-NZ" b="1" dirty="0">
              <a:solidFill>
                <a:schemeClr val="tx1"/>
              </a:solidFill>
            </a:endParaRPr>
          </a:p>
        </p:txBody>
      </p:sp>
      <p:sp>
        <p:nvSpPr>
          <p:cNvPr id="3" name="Text Placeholder 2" descr="" title="">
            <a:extLst>
              <a:ext uri="{FF2B5EF4-FFF2-40B4-BE49-F238E27FC236}">
                <a16:creationId xmlns:a16="http://schemas.microsoft.com/office/drawing/2014/main" id="{1F409C44-F9FB-3C6C-42A2-5955C5AF821E}"/>
              </a:ext>
            </a:extLst>
          </p:cNvPr>
          <p:cNvSpPr>
            <a:spLocks noGrp="1"/>
          </p:cNvSpPr>
          <p:nvPr>
            <p:ph type="body" sz="quarter" idx="15"/>
          </p:nvPr>
        </p:nvSpPr>
        <p:spPr/>
        <p:txBody>
          <a:bodyPr/>
          <a:lstStyle/>
          <a:p>
            <a:pPr marL="0" indent="0">
              <a:buNone/>
            </a:pPr>
            <a:r>
              <a:rPr lang="en-NZ" dirty="0"/>
              <a:t>  </a:t>
            </a:r>
          </a:p>
        </p:txBody>
      </p:sp>
      <p:sp>
        <p:nvSpPr>
          <p:cNvPr id="4" name="Slide Number Placeholder 3" descr="" title="">
            <a:extLst>
              <a:ext uri="{FF2B5EF4-FFF2-40B4-BE49-F238E27FC236}">
                <a16:creationId xmlns:a16="http://schemas.microsoft.com/office/drawing/2014/main" id="{67C3A97C-A663-943D-81A1-61E563451791}"/>
              </a:ext>
            </a:extLst>
          </p:cNvPr>
          <p:cNvSpPr>
            <a:spLocks noGrp="1"/>
          </p:cNvSpPr>
          <p:nvPr>
            <p:ph type="sldNum" sz="quarter" idx="16"/>
          </p:nvPr>
        </p:nvSpPr>
        <p:spPr/>
        <p:txBody>
          <a:bodyPr/>
          <a:lstStyle/>
          <a:p>
            <a:pPr>
              <a:defRPr/>
            </a:pPr>
            <a:fld id="{632CEC48-5BB5-E84D-BFEA-19C8F49B6DA5}" type="slidenum">
              <a:rPr lang="en-US" altLang="en-US" smtClean="0"/>
              <a:pPr>
                <a:defRPr/>
              </a:pPr>
              <a:t>4</a:t>
            </a:fld>
            <a:endParaRPr lang="en-US" altLang="en-US"/>
          </a:p>
        </p:txBody>
      </p:sp>
      <p:pic>
        <p:nvPicPr>
          <p:cNvPr id="7" name="Picture 6" descr="" title="">
            <a:extLst>
              <a:ext uri="{FF2B5EF4-FFF2-40B4-BE49-F238E27FC236}">
                <a16:creationId xmlns:a16="http://schemas.microsoft.com/office/drawing/2014/main" id="{8DCC37B5-3412-7227-79F8-5BE656231110}"/>
              </a:ext>
            </a:extLst>
          </p:cNvPr>
          <p:cNvPicPr>
            <a:picLocks noChangeAspect="1"/>
          </p:cNvPicPr>
          <p:nvPr/>
        </p:nvPicPr>
        <p:blipFill>
          <a:blip r:embed="rId3"/>
          <a:stretch>
            <a:fillRect/>
          </a:stretch>
        </p:blipFill>
        <p:spPr>
          <a:xfrm>
            <a:off x="157397" y="1237368"/>
            <a:ext cx="9543497" cy="4361457"/>
          </a:xfrm>
          <a:prstGeom prst="rect">
            <a:avLst/>
          </a:prstGeom>
        </p:spPr>
      </p:pic>
    </p:spTree>
    <p:extLst>
      <p:ext uri="{BB962C8B-B14F-4D97-AF65-F5344CB8AC3E}">
        <p14:creationId xmlns:p14="http://schemas.microsoft.com/office/powerpoint/2010/main" val="3465021989"/>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D01E7AB9-97AD-0C3D-F807-B58623537495}"/>
              </a:ext>
            </a:extLst>
          </p:cNvPr>
          <p:cNvSpPr>
            <a:spLocks noGrp="1"/>
          </p:cNvSpPr>
          <p:nvPr>
            <p:ph type="body" sz="quarter" idx="10"/>
          </p:nvPr>
        </p:nvSpPr>
        <p:spPr>
          <a:xfrm>
            <a:off x="363538" y="433958"/>
            <a:ext cx="7131497" cy="1059983"/>
          </a:xfrm>
        </p:spPr>
        <p:txBody>
          <a:bodyPr/>
          <a:lstStyle/>
          <a:p>
            <a:r>
              <a:rPr lang="en-NZ" b="1" dirty="0">
                <a:solidFill>
                  <a:schemeClr val="tx1"/>
                </a:solidFill>
              </a:rPr>
              <a:t>Record Keeping Guidance</a:t>
            </a:r>
          </a:p>
        </p:txBody>
      </p:sp>
      <p:sp>
        <p:nvSpPr>
          <p:cNvPr id="3" name="Text Placeholder 2" descr="" title="">
            <a:extLst>
              <a:ext uri="{FF2B5EF4-FFF2-40B4-BE49-F238E27FC236}">
                <a16:creationId xmlns:a16="http://schemas.microsoft.com/office/drawing/2014/main" id="{7FC3690E-2365-FFDB-C72C-1DC22A16A147}"/>
              </a:ext>
            </a:extLst>
          </p:cNvPr>
          <p:cNvSpPr>
            <a:spLocks noGrp="1"/>
          </p:cNvSpPr>
          <p:nvPr>
            <p:ph type="body" sz="quarter" idx="15"/>
          </p:nvPr>
        </p:nvSpPr>
        <p:spPr>
          <a:xfrm>
            <a:off x="363538" y="1131598"/>
            <a:ext cx="8821737" cy="4594803"/>
          </a:xfrm>
        </p:spPr>
        <p:txBody>
          <a:bodyPr/>
          <a:lstStyle/>
          <a:p>
            <a:pPr marL="0" indent="0">
              <a:buNone/>
            </a:pPr>
            <a:r>
              <a:rPr lang="en-GB" sz="2800" b="1" dirty="0">
                <a:solidFill>
                  <a:schemeClr val="tx1"/>
                </a:solidFill>
                <a:highlight>
                  <a:srgbClr val="FFFFFF"/>
                </a:highlight>
                <a:latin typeface="Segoe UI" panose="020B0502040204020203" pitchFamily="34" charset="0"/>
              </a:rPr>
              <a:t>The r</a:t>
            </a:r>
            <a:r>
              <a:rPr lang="en-GB" sz="2800" b="1" i="0" dirty="0">
                <a:solidFill>
                  <a:schemeClr val="tx1"/>
                </a:solidFill>
                <a:effectLst/>
                <a:highlight>
                  <a:srgbClr val="FFFFFF"/>
                </a:highlight>
                <a:latin typeface="Segoe UI" panose="020B0502040204020203" pitchFamily="34" charset="0"/>
              </a:rPr>
              <a:t>ecords </a:t>
            </a:r>
            <a:r>
              <a:rPr lang="en-NZ" sz="2800" b="1" i="0" dirty="0">
                <a:solidFill>
                  <a:schemeClr val="tx1"/>
                </a:solidFill>
                <a:effectLst/>
                <a:highlight>
                  <a:srgbClr val="FFFFFF"/>
                </a:highlight>
                <a:latin typeface="Segoe UI" panose="020B0502040204020203" pitchFamily="34" charset="0"/>
              </a:rPr>
              <a:t>should:</a:t>
            </a:r>
            <a:endParaRPr lang="en-NZ" sz="2800" b="1" dirty="0">
              <a:solidFill>
                <a:schemeClr val="tx1"/>
              </a:solidFill>
            </a:endParaRPr>
          </a:p>
          <a:p>
            <a:endParaRPr lang="en-GB" sz="2000" dirty="0"/>
          </a:p>
          <a:p>
            <a:r>
              <a:rPr lang="en-GB" sz="2000" dirty="0"/>
              <a:t>Be </a:t>
            </a:r>
            <a:r>
              <a:rPr lang="en-GB" sz="2000" b="1" dirty="0"/>
              <a:t>clear, coherent, and complete</a:t>
            </a:r>
            <a:r>
              <a:rPr lang="en-GB" sz="2000" dirty="0"/>
              <a:t>, allowing for easy understanding and review.</a:t>
            </a:r>
          </a:p>
          <a:p>
            <a:endParaRPr lang="en-GB" sz="2000" dirty="0"/>
          </a:p>
          <a:p>
            <a:r>
              <a:rPr lang="en-GB" sz="2000" dirty="0"/>
              <a:t>Demonstrate the information relied upon </a:t>
            </a:r>
            <a:r>
              <a:rPr lang="en-GB" sz="2000" b="1" dirty="0"/>
              <a:t>to be satisfied </a:t>
            </a:r>
            <a:r>
              <a:rPr lang="en-GB" sz="2000" dirty="0"/>
              <a:t>that the borrower and guarantor could meet their obligations.</a:t>
            </a:r>
          </a:p>
          <a:p>
            <a:endParaRPr lang="en-GB" sz="2000" dirty="0"/>
          </a:p>
          <a:p>
            <a:r>
              <a:rPr lang="en-GB" sz="2000" dirty="0"/>
              <a:t>Demonstrate the </a:t>
            </a:r>
            <a:r>
              <a:rPr lang="en-GB" sz="2000" b="1" dirty="0"/>
              <a:t>scope, extent, and method of inquiries </a:t>
            </a:r>
            <a:r>
              <a:rPr lang="en-GB" sz="2000" dirty="0"/>
              <a:t>the lender made into the borrower and guarantor’s </a:t>
            </a:r>
            <a:r>
              <a:rPr lang="en-GB" sz="2000" b="1" dirty="0"/>
              <a:t>income, expenses, </a:t>
            </a:r>
            <a:r>
              <a:rPr lang="en-GB" sz="2000" dirty="0"/>
              <a:t>and likelihood of repayment, including the use of any </a:t>
            </a:r>
            <a:r>
              <a:rPr lang="en-GB" sz="2000" b="1" dirty="0"/>
              <a:t>minimum surplus, buffers or adjustments.</a:t>
            </a:r>
          </a:p>
          <a:p>
            <a:endParaRPr lang="en-GB" sz="2000" dirty="0"/>
          </a:p>
          <a:p>
            <a:r>
              <a:rPr lang="en-GB" sz="2000" dirty="0"/>
              <a:t>Demonstrate </a:t>
            </a:r>
            <a:r>
              <a:rPr lang="en-GB" sz="2000" b="1" dirty="0"/>
              <a:t>the results </a:t>
            </a:r>
            <a:r>
              <a:rPr lang="en-GB" sz="2000" dirty="0"/>
              <a:t>of the inquiries: </a:t>
            </a:r>
            <a:r>
              <a:rPr lang="en-GB" sz="2000" b="1" dirty="0"/>
              <a:t>Why the lender was satisfied </a:t>
            </a:r>
            <a:r>
              <a:rPr lang="en-GB" sz="2000" dirty="0"/>
              <a:t>that it is likely that the borrower will make the payments under the agreement and the guarantor will comply with the guarantee without suffering substantial hardship.</a:t>
            </a:r>
          </a:p>
        </p:txBody>
      </p:sp>
      <p:sp>
        <p:nvSpPr>
          <p:cNvPr id="4" name="Slide Number Placeholder 3" descr="" title="">
            <a:extLst>
              <a:ext uri="{FF2B5EF4-FFF2-40B4-BE49-F238E27FC236}">
                <a16:creationId xmlns:a16="http://schemas.microsoft.com/office/drawing/2014/main" id="{4C03B261-A40F-C56C-1A00-063689613DE3}"/>
              </a:ext>
            </a:extLst>
          </p:cNvPr>
          <p:cNvSpPr>
            <a:spLocks noGrp="1"/>
          </p:cNvSpPr>
          <p:nvPr>
            <p:ph type="sldNum" sz="quarter" idx="16"/>
          </p:nvPr>
        </p:nvSpPr>
        <p:spPr/>
        <p:txBody>
          <a:bodyPr/>
          <a:lstStyle/>
          <a:p>
            <a:pPr>
              <a:defRPr/>
            </a:pPr>
            <a:fld id="{632CEC48-5BB5-E84D-BFEA-19C8F49B6DA5}" type="slidenum">
              <a:rPr lang="en-US" altLang="en-US" smtClean="0"/>
              <a:pPr>
                <a:defRPr/>
              </a:pPr>
              <a:t>5</a:t>
            </a:fld>
            <a:endParaRPr lang="en-US" altLang="en-US"/>
          </a:p>
        </p:txBody>
      </p:sp>
    </p:spTree>
    <p:extLst>
      <p:ext uri="{BB962C8B-B14F-4D97-AF65-F5344CB8AC3E}">
        <p14:creationId xmlns:p14="http://schemas.microsoft.com/office/powerpoint/2010/main" val="4087809128"/>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AAE644E6-E751-17E7-0589-2865EDFEC5BA}"/>
              </a:ext>
            </a:extLst>
          </p:cNvPr>
          <p:cNvSpPr>
            <a:spLocks noGrp="1"/>
          </p:cNvSpPr>
          <p:nvPr>
            <p:ph type="body" sz="quarter" idx="10"/>
          </p:nvPr>
        </p:nvSpPr>
        <p:spPr/>
        <p:txBody>
          <a:bodyPr/>
          <a:lstStyle/>
          <a:p>
            <a:r>
              <a:rPr lang="en-NZ" b="1" i="0" dirty="0">
                <a:solidFill>
                  <a:srgbClr val="C00000"/>
                </a:solidFill>
                <a:effectLst/>
                <a:highlight>
                  <a:srgbClr val="FFFFFF"/>
                </a:highlight>
                <a:latin typeface="Segoe UI" panose="020B0502040204020203" pitchFamily="34" charset="0"/>
              </a:rPr>
              <a:t>Completeness of Records</a:t>
            </a:r>
            <a:endParaRPr lang="en-NZ" b="1" dirty="0">
              <a:solidFill>
                <a:srgbClr val="C00000"/>
              </a:solidFill>
            </a:endParaRPr>
          </a:p>
        </p:txBody>
      </p:sp>
      <p:sp>
        <p:nvSpPr>
          <p:cNvPr id="3" name="Text Placeholder 2" descr="" title="">
            <a:extLst>
              <a:ext uri="{FF2B5EF4-FFF2-40B4-BE49-F238E27FC236}">
                <a16:creationId xmlns:a16="http://schemas.microsoft.com/office/drawing/2014/main" id="{5EBEC8BE-F6D9-58D1-A368-EA1286FDDE8F}"/>
              </a:ext>
            </a:extLst>
          </p:cNvPr>
          <p:cNvSpPr>
            <a:spLocks noGrp="1"/>
          </p:cNvSpPr>
          <p:nvPr>
            <p:ph type="body" sz="quarter" idx="15"/>
          </p:nvPr>
        </p:nvSpPr>
        <p:spPr>
          <a:xfrm>
            <a:off x="525463" y="1516065"/>
            <a:ext cx="8835353" cy="4799894"/>
          </a:xfrm>
        </p:spPr>
        <p:txBody>
          <a:bodyPr/>
          <a:lstStyle/>
          <a:p>
            <a:pPr marL="0" indent="0">
              <a:buNone/>
            </a:pPr>
            <a:r>
              <a:rPr lang="en-GB" sz="3200" dirty="0"/>
              <a:t>The records should be clear, coherent and complete to show:</a:t>
            </a:r>
          </a:p>
          <a:p>
            <a:r>
              <a:rPr lang="en-GB" sz="3200" dirty="0"/>
              <a:t>what inquiries the lender made; and </a:t>
            </a:r>
          </a:p>
          <a:p>
            <a:r>
              <a:rPr lang="en-GB" sz="3200" dirty="0"/>
              <a:t>why the lender made the decisions it made; and </a:t>
            </a:r>
          </a:p>
          <a:p>
            <a:r>
              <a:rPr lang="en-GB" sz="3200" dirty="0"/>
              <a:t>why it was satisfied the borrower/guarantor could afford the loan repayments.</a:t>
            </a:r>
          </a:p>
        </p:txBody>
      </p:sp>
      <p:sp>
        <p:nvSpPr>
          <p:cNvPr id="4" name="Slide Number Placeholder 3" descr="" title="">
            <a:extLst>
              <a:ext uri="{FF2B5EF4-FFF2-40B4-BE49-F238E27FC236}">
                <a16:creationId xmlns:a16="http://schemas.microsoft.com/office/drawing/2014/main" id="{B9005DED-A2B2-9373-11D3-4284D55664E3}"/>
              </a:ext>
            </a:extLst>
          </p:cNvPr>
          <p:cNvSpPr>
            <a:spLocks noGrp="1"/>
          </p:cNvSpPr>
          <p:nvPr>
            <p:ph type="sldNum" sz="quarter" idx="16"/>
          </p:nvPr>
        </p:nvSpPr>
        <p:spPr/>
        <p:txBody>
          <a:bodyPr/>
          <a:lstStyle/>
          <a:p>
            <a:pPr>
              <a:defRPr/>
            </a:pPr>
            <a:fld id="{632CEC48-5BB5-E84D-BFEA-19C8F49B6DA5}" type="slidenum">
              <a:rPr lang="en-US" altLang="en-US" smtClean="0"/>
              <a:pPr>
                <a:defRPr/>
              </a:pPr>
              <a:t>6</a:t>
            </a:fld>
            <a:endParaRPr lang="en-US" altLang="en-US"/>
          </a:p>
        </p:txBody>
      </p:sp>
    </p:spTree>
    <p:extLst>
      <p:ext uri="{BB962C8B-B14F-4D97-AF65-F5344CB8AC3E}">
        <p14:creationId xmlns:p14="http://schemas.microsoft.com/office/powerpoint/2010/main" val="561049343"/>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930777DF-5252-66F8-4F73-57D525D3F0D5}"/>
              </a:ext>
            </a:extLst>
          </p:cNvPr>
          <p:cNvSpPr>
            <a:spLocks noGrp="1"/>
          </p:cNvSpPr>
          <p:nvPr>
            <p:ph type="body" sz="quarter" idx="10"/>
          </p:nvPr>
        </p:nvSpPr>
        <p:spPr/>
        <p:txBody>
          <a:bodyPr/>
          <a:lstStyle/>
          <a:p>
            <a:r>
              <a:rPr lang="en-NZ" b="1" dirty="0">
                <a:solidFill>
                  <a:srgbClr val="C00000"/>
                </a:solidFill>
              </a:rPr>
              <a:t>To be satisfied </a:t>
            </a:r>
          </a:p>
        </p:txBody>
      </p:sp>
      <p:sp>
        <p:nvSpPr>
          <p:cNvPr id="3" name="Text Placeholder 2" descr="" title="">
            <a:extLst>
              <a:ext uri="{FF2B5EF4-FFF2-40B4-BE49-F238E27FC236}">
                <a16:creationId xmlns:a16="http://schemas.microsoft.com/office/drawing/2014/main" id="{4339D7B4-5362-7338-8AF9-4F79C81AF25B}"/>
              </a:ext>
            </a:extLst>
          </p:cNvPr>
          <p:cNvSpPr>
            <a:spLocks noGrp="1"/>
          </p:cNvSpPr>
          <p:nvPr>
            <p:ph type="body" sz="quarter" idx="15"/>
          </p:nvPr>
        </p:nvSpPr>
        <p:spPr>
          <a:xfrm>
            <a:off x="522370" y="1364732"/>
            <a:ext cx="8821737" cy="4495459"/>
          </a:xfrm>
        </p:spPr>
        <p:txBody>
          <a:bodyPr/>
          <a:lstStyle/>
          <a:p>
            <a:pPr marL="0" indent="0">
              <a:buNone/>
            </a:pPr>
            <a:r>
              <a:rPr lang="en-GB" sz="3200" dirty="0"/>
              <a:t>The records should be able to answer the question: </a:t>
            </a:r>
          </a:p>
          <a:p>
            <a:pPr marL="0" indent="0">
              <a:buNone/>
            </a:pPr>
            <a:endParaRPr lang="en-GB" sz="3200" b="1" dirty="0"/>
          </a:p>
          <a:p>
            <a:pPr marL="0" indent="0">
              <a:buNone/>
            </a:pPr>
            <a:r>
              <a:rPr lang="en-GB" sz="3200" b="1" dirty="0"/>
              <a:t>How and why was the lender satisfied </a:t>
            </a:r>
            <a:r>
              <a:rPr lang="en-GB" sz="3200" dirty="0"/>
              <a:t>it is likely</a:t>
            </a:r>
            <a:r>
              <a:rPr lang="en-GB" sz="3200" b="1" dirty="0"/>
              <a:t> </a:t>
            </a:r>
            <a:r>
              <a:rPr lang="en-GB" sz="3200" dirty="0"/>
              <a:t>this borrower (or guarantor) could make the loan repayments without suffering substantial hardship? </a:t>
            </a:r>
          </a:p>
          <a:p>
            <a:endParaRPr lang="en-GB" sz="2000" dirty="0"/>
          </a:p>
          <a:p>
            <a:endParaRPr lang="en-NZ" dirty="0"/>
          </a:p>
        </p:txBody>
      </p:sp>
      <p:sp>
        <p:nvSpPr>
          <p:cNvPr id="4" name="Slide Number Placeholder 3" descr="" title="">
            <a:extLst>
              <a:ext uri="{FF2B5EF4-FFF2-40B4-BE49-F238E27FC236}">
                <a16:creationId xmlns:a16="http://schemas.microsoft.com/office/drawing/2014/main" id="{70C8138E-8CFB-DE91-2605-F2501ED50400}"/>
              </a:ext>
            </a:extLst>
          </p:cNvPr>
          <p:cNvSpPr>
            <a:spLocks noGrp="1"/>
          </p:cNvSpPr>
          <p:nvPr>
            <p:ph type="sldNum" sz="quarter" idx="16"/>
          </p:nvPr>
        </p:nvSpPr>
        <p:spPr/>
        <p:txBody>
          <a:bodyPr/>
          <a:lstStyle/>
          <a:p>
            <a:pPr>
              <a:defRPr/>
            </a:pPr>
            <a:fld id="{632CEC48-5BB5-E84D-BFEA-19C8F49B6DA5}" type="slidenum">
              <a:rPr lang="en-US" altLang="en-US" smtClean="0"/>
              <a:pPr>
                <a:defRPr/>
              </a:pPr>
              <a:t>7</a:t>
            </a:fld>
            <a:endParaRPr lang="en-US" altLang="en-US"/>
          </a:p>
        </p:txBody>
      </p:sp>
    </p:spTree>
    <p:extLst>
      <p:ext uri="{BB962C8B-B14F-4D97-AF65-F5344CB8AC3E}">
        <p14:creationId xmlns:p14="http://schemas.microsoft.com/office/powerpoint/2010/main" val="3667249316"/>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0B1A0FF1-5EBF-89F8-2949-D2DEC0719BA6}"/>
              </a:ext>
            </a:extLst>
          </p:cNvPr>
          <p:cNvSpPr>
            <a:spLocks noGrp="1"/>
          </p:cNvSpPr>
          <p:nvPr>
            <p:ph type="body" sz="quarter" idx="10"/>
          </p:nvPr>
        </p:nvSpPr>
        <p:spPr/>
        <p:txBody>
          <a:bodyPr/>
          <a:lstStyle/>
          <a:p>
            <a:r>
              <a:rPr lang="en-NZ" b="1" i="0" dirty="0">
                <a:solidFill>
                  <a:srgbClr val="C00000"/>
                </a:solidFill>
                <a:effectLst/>
                <a:highlight>
                  <a:srgbClr val="FFFFFF"/>
                </a:highlight>
                <a:latin typeface="Segoe UI" panose="020B0502040204020203" pitchFamily="34" charset="0"/>
              </a:rPr>
              <a:t>Income Assessment</a:t>
            </a:r>
            <a:endParaRPr lang="en-NZ" b="1" dirty="0">
              <a:solidFill>
                <a:srgbClr val="C00000"/>
              </a:solidFill>
            </a:endParaRPr>
          </a:p>
        </p:txBody>
      </p:sp>
      <p:sp>
        <p:nvSpPr>
          <p:cNvPr id="3" name="Text Placeholder 2" descr="" title="">
            <a:extLst>
              <a:ext uri="{FF2B5EF4-FFF2-40B4-BE49-F238E27FC236}">
                <a16:creationId xmlns:a16="http://schemas.microsoft.com/office/drawing/2014/main" id="{A132AD82-10ED-CF9D-BC0E-26CF6FAF3B4F}"/>
              </a:ext>
            </a:extLst>
          </p:cNvPr>
          <p:cNvSpPr>
            <a:spLocks noGrp="1"/>
          </p:cNvSpPr>
          <p:nvPr>
            <p:ph type="body" sz="quarter" idx="15"/>
          </p:nvPr>
        </p:nvSpPr>
        <p:spPr/>
        <p:txBody>
          <a:bodyPr/>
          <a:lstStyle/>
          <a:p>
            <a:pPr marL="0" indent="0">
              <a:buNone/>
            </a:pPr>
            <a:r>
              <a:rPr lang="en-GB" sz="2800" dirty="0"/>
              <a:t>The records should demonstrate the inquiries made and information relied upon to determine:</a:t>
            </a:r>
          </a:p>
          <a:p>
            <a:r>
              <a:rPr lang="en-GB" sz="2800" dirty="0"/>
              <a:t>The borrower and guarantor’s current income level.</a:t>
            </a:r>
          </a:p>
          <a:p>
            <a:r>
              <a:rPr lang="en-GB" sz="2800" dirty="0"/>
              <a:t>The </a:t>
            </a:r>
            <a:r>
              <a:rPr lang="en-GB" sz="2800" b="1" dirty="0"/>
              <a:t>sources and stability </a:t>
            </a:r>
            <a:r>
              <a:rPr lang="en-GB" sz="2800" dirty="0"/>
              <a:t>of the borrower and guarantor’s income, </a:t>
            </a:r>
            <a:r>
              <a:rPr lang="en-GB" sz="2800" b="1" dirty="0"/>
              <a:t>including any likely material changes.</a:t>
            </a:r>
          </a:p>
          <a:p>
            <a:r>
              <a:rPr lang="en-GB" sz="2800" dirty="0"/>
              <a:t>Any volatile, irregular or variable income </a:t>
            </a:r>
            <a:r>
              <a:rPr lang="en-GB" sz="2800" b="1" dirty="0"/>
              <a:t>and any adjustments made </a:t>
            </a:r>
            <a:r>
              <a:rPr lang="en-GB" sz="2800" dirty="0"/>
              <a:t>as a result of this assessment.</a:t>
            </a:r>
            <a:endParaRPr lang="en-NZ" sz="2800" dirty="0"/>
          </a:p>
        </p:txBody>
      </p:sp>
      <p:sp>
        <p:nvSpPr>
          <p:cNvPr id="4" name="Slide Number Placeholder 3" descr="" title="">
            <a:extLst>
              <a:ext uri="{FF2B5EF4-FFF2-40B4-BE49-F238E27FC236}">
                <a16:creationId xmlns:a16="http://schemas.microsoft.com/office/drawing/2014/main" id="{ACC4445C-1F2C-8345-728D-D25C55E590E3}"/>
              </a:ext>
            </a:extLst>
          </p:cNvPr>
          <p:cNvSpPr>
            <a:spLocks noGrp="1"/>
          </p:cNvSpPr>
          <p:nvPr>
            <p:ph type="sldNum" sz="quarter" idx="16"/>
          </p:nvPr>
        </p:nvSpPr>
        <p:spPr/>
        <p:txBody>
          <a:bodyPr/>
          <a:lstStyle/>
          <a:p>
            <a:pPr>
              <a:defRPr/>
            </a:pPr>
            <a:fld id="{632CEC48-5BB5-E84D-BFEA-19C8F49B6DA5}" type="slidenum">
              <a:rPr lang="en-US" altLang="en-US" smtClean="0"/>
              <a:pPr>
                <a:defRPr/>
              </a:pPr>
              <a:t>8</a:t>
            </a:fld>
            <a:endParaRPr lang="en-US" altLang="en-US"/>
          </a:p>
        </p:txBody>
      </p:sp>
    </p:spTree>
    <p:extLst>
      <p:ext uri="{BB962C8B-B14F-4D97-AF65-F5344CB8AC3E}">
        <p14:creationId xmlns:p14="http://schemas.microsoft.com/office/powerpoint/2010/main" val="1634938694"/>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 Placeholder 1" descr="" title="">
            <a:extLst>
              <a:ext uri="{FF2B5EF4-FFF2-40B4-BE49-F238E27FC236}">
                <a16:creationId xmlns:a16="http://schemas.microsoft.com/office/drawing/2014/main" id="{02EA333E-83F7-FBC7-905A-ED81AEB326AA}"/>
              </a:ext>
            </a:extLst>
          </p:cNvPr>
          <p:cNvSpPr>
            <a:spLocks noGrp="1"/>
          </p:cNvSpPr>
          <p:nvPr>
            <p:ph type="body" sz="quarter" idx="10"/>
          </p:nvPr>
        </p:nvSpPr>
        <p:spPr/>
        <p:txBody>
          <a:bodyPr/>
          <a:lstStyle/>
          <a:p>
            <a:r>
              <a:rPr lang="en-NZ" b="1" i="0" dirty="0">
                <a:solidFill>
                  <a:srgbClr val="C00000"/>
                </a:solidFill>
                <a:effectLst/>
                <a:highlight>
                  <a:srgbClr val="FFFFFF"/>
                </a:highlight>
                <a:latin typeface="Segoe UI" panose="020B0502040204020203" pitchFamily="34" charset="0"/>
              </a:rPr>
              <a:t>Expense Consideration</a:t>
            </a:r>
            <a:endParaRPr lang="en-NZ" b="1" dirty="0">
              <a:solidFill>
                <a:srgbClr val="C00000"/>
              </a:solidFill>
            </a:endParaRPr>
          </a:p>
        </p:txBody>
      </p:sp>
      <p:sp>
        <p:nvSpPr>
          <p:cNvPr id="3" name="Text Placeholder 2" descr="" title="">
            <a:extLst>
              <a:ext uri="{FF2B5EF4-FFF2-40B4-BE49-F238E27FC236}">
                <a16:creationId xmlns:a16="http://schemas.microsoft.com/office/drawing/2014/main" id="{F17067FA-40EE-3E4B-6F94-1F44B0607603}"/>
              </a:ext>
            </a:extLst>
          </p:cNvPr>
          <p:cNvSpPr>
            <a:spLocks noGrp="1"/>
          </p:cNvSpPr>
          <p:nvPr>
            <p:ph type="body" sz="quarter" idx="15"/>
          </p:nvPr>
        </p:nvSpPr>
        <p:spPr>
          <a:xfrm>
            <a:off x="522370" y="1327528"/>
            <a:ext cx="8835353" cy="4677345"/>
          </a:xfrm>
        </p:spPr>
        <p:txBody>
          <a:bodyPr/>
          <a:lstStyle/>
          <a:p>
            <a:pPr marL="0" indent="0">
              <a:buNone/>
            </a:pPr>
            <a:r>
              <a:rPr lang="en-GB" sz="2400" dirty="0"/>
              <a:t>The records should demonstrate the inquiries made and information relied upon to estimate relevant expenses, including:</a:t>
            </a:r>
          </a:p>
          <a:p>
            <a:endParaRPr lang="en-GB" sz="2400" dirty="0"/>
          </a:p>
          <a:p>
            <a:r>
              <a:rPr lang="en-GB" sz="2400" b="1" dirty="0"/>
              <a:t>Necessary expenses to maintain a reasonable standard of living </a:t>
            </a:r>
            <a:r>
              <a:rPr lang="en-GB" sz="2400" dirty="0"/>
              <a:t>such as accommodation, food, utilities, transport, clothing, medical expenses, costs associated with any dependents such as childcare, etc;</a:t>
            </a:r>
            <a:endParaRPr lang="en-GB" sz="3600" dirty="0"/>
          </a:p>
          <a:p>
            <a:r>
              <a:rPr lang="en-GB" sz="2400" b="1" dirty="0"/>
              <a:t>Other financial commitments</a:t>
            </a:r>
            <a:r>
              <a:rPr lang="en-GB" sz="2400" dirty="0"/>
              <a:t>, such as repayments on existing debts;</a:t>
            </a:r>
          </a:p>
          <a:p>
            <a:r>
              <a:rPr lang="en-GB" sz="2400" b="1" dirty="0"/>
              <a:t>Other recurring expenditures </a:t>
            </a:r>
            <a:r>
              <a:rPr lang="en-GB" sz="2400" dirty="0"/>
              <a:t>that may impact loan affordability such as tithing and transfers to support family overseas; and</a:t>
            </a:r>
          </a:p>
          <a:p>
            <a:r>
              <a:rPr lang="en-GB" sz="2400" b="1" dirty="0"/>
              <a:t>Likely changes </a:t>
            </a:r>
            <a:r>
              <a:rPr lang="en-GB" sz="2400" dirty="0"/>
              <a:t>in relevant expenditures (and why)</a:t>
            </a:r>
            <a:endParaRPr lang="en-NZ" sz="2400" dirty="0"/>
          </a:p>
        </p:txBody>
      </p:sp>
      <p:sp>
        <p:nvSpPr>
          <p:cNvPr id="4" name="Slide Number Placeholder 3" descr="" title="">
            <a:extLst>
              <a:ext uri="{FF2B5EF4-FFF2-40B4-BE49-F238E27FC236}">
                <a16:creationId xmlns:a16="http://schemas.microsoft.com/office/drawing/2014/main" id="{5AC78537-77C6-BAD0-7E0A-D698E8A22780}"/>
              </a:ext>
            </a:extLst>
          </p:cNvPr>
          <p:cNvSpPr>
            <a:spLocks noGrp="1"/>
          </p:cNvSpPr>
          <p:nvPr>
            <p:ph type="sldNum" sz="quarter" idx="16"/>
          </p:nvPr>
        </p:nvSpPr>
        <p:spPr/>
        <p:txBody>
          <a:bodyPr/>
          <a:lstStyle/>
          <a:p>
            <a:pPr>
              <a:defRPr/>
            </a:pPr>
            <a:fld id="{632CEC48-5BB5-E84D-BFEA-19C8F49B6DA5}" type="slidenum">
              <a:rPr lang="en-US" altLang="en-US" smtClean="0"/>
              <a:pPr>
                <a:defRPr/>
              </a:pPr>
              <a:t>9</a:t>
            </a:fld>
            <a:endParaRPr lang="en-US" altLang="en-US"/>
          </a:p>
        </p:txBody>
      </p:sp>
    </p:spTree>
    <p:extLst>
      <p:ext uri="{BB962C8B-B14F-4D97-AF65-F5344CB8AC3E}">
        <p14:creationId xmlns:p14="http://schemas.microsoft.com/office/powerpoint/2010/main" val="2339226232"/>
      </p:ext>
    </p:extLst>
  </p:cSld>
  <p:clrMapOvr>
    <a:masterClrMapping/>
  </p:clrMapOvr>
</p:sld>
</file>

<file path=ppt/theme/theme1.xml><?xml version="1.0" encoding="utf-8"?>
<a:theme xmlns:thm15="http://schemas.microsoft.com/office/thememl/2012/main" xmlns:a="http://schemas.openxmlformats.org/drawingml/2006/main" name="Corporate Powerpoint Presentation">
  <a:themeElements>
    <a:clrScheme name="Custom 6">
      <a:dk1>
        <a:srgbClr val="BF2E1A"/>
      </a:dk1>
      <a:lt1>
        <a:srgbClr val="FFFFFF"/>
      </a:lt1>
      <a:dk2>
        <a:srgbClr val="000000"/>
      </a:dk2>
      <a:lt2>
        <a:srgbClr val="E4D7CF"/>
      </a:lt2>
      <a:accent1>
        <a:srgbClr val="70B6BD"/>
      </a:accent1>
      <a:accent2>
        <a:srgbClr val="2E666C"/>
      </a:accent2>
      <a:accent3>
        <a:srgbClr val="99988E"/>
      </a:accent3>
      <a:accent4>
        <a:srgbClr val="FF361F"/>
      </a:accent4>
      <a:accent5>
        <a:srgbClr val="5F5F5F"/>
      </a:accent5>
      <a:accent6>
        <a:srgbClr val="EAEAEA"/>
      </a:accent6>
      <a:hlink>
        <a:srgbClr val="0000FF"/>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omCom slide template 2022 (4463622.1) (002).pptx  -  Read-Only" id="{9DFD2E99-DAF9-45DC-91F9-01A664CBFFED}" vid="{260ADE4E-D419-4199-91A7-AF52790334CD}"/>
    </a:ext>
  </a:extLst>
</a:theme>
</file>

<file path=ppt/theme/theme2.xml><?xml version="1.0" encoding="utf-8"?>
<a:theme xmlns:a="http://schemas.openxmlformats.org/drawingml/2006/main" name="Office Theme">
  <a:themeElements>
    <a:clrScheme name="ComCom colours">
      <a:dk1>
        <a:srgbClr val="BF2E1A"/>
      </a:dk1>
      <a:lt1>
        <a:srgbClr val="FFFFFF"/>
      </a:lt1>
      <a:dk2>
        <a:srgbClr val="000000"/>
      </a:dk2>
      <a:lt2>
        <a:srgbClr val="EAEAEA"/>
      </a:lt2>
      <a:accent1>
        <a:srgbClr val="009DD8"/>
      </a:accent1>
      <a:accent2>
        <a:srgbClr val="8605C0"/>
      </a:accent2>
      <a:accent3>
        <a:srgbClr val="55BC01"/>
      </a:accent3>
      <a:accent4>
        <a:srgbClr val="BF2E1A"/>
      </a:accent4>
      <a:accent5>
        <a:srgbClr val="5F5F5F"/>
      </a:accent5>
      <a:accent6>
        <a:srgbClr val="EAEAEA"/>
      </a:accent6>
      <a:hlink>
        <a:srgbClr val="0000FF"/>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mCom colours">
      <a:dk1>
        <a:srgbClr val="BF2E1A"/>
      </a:dk1>
      <a:lt1>
        <a:srgbClr val="FFFFFF"/>
      </a:lt1>
      <a:dk2>
        <a:srgbClr val="000000"/>
      </a:dk2>
      <a:lt2>
        <a:srgbClr val="EAEAEA"/>
      </a:lt2>
      <a:accent1>
        <a:srgbClr val="009DD8"/>
      </a:accent1>
      <a:accent2>
        <a:srgbClr val="8605C0"/>
      </a:accent2>
      <a:accent3>
        <a:srgbClr val="55BC01"/>
      </a:accent3>
      <a:accent4>
        <a:srgbClr val="BF2E1A"/>
      </a:accent4>
      <a:accent5>
        <a:srgbClr val="5F5F5F"/>
      </a:accent5>
      <a:accent6>
        <a:srgbClr val="EAEAEA"/>
      </a:accent6>
      <a:hlink>
        <a:srgbClr val="0000FF"/>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lastPrinted>1899-12-31T11:00:00.0000000Z</lastPrinted>
  <dcterms:created xsi:type="dcterms:W3CDTF">1899-12-31T11:00:00.0000000Z</dcterms:created>
  <dcterms:modified xsi:type="dcterms:W3CDTF">1899-12-31T11:00:00.0000000Z</dcterms:modified>
</coreProperties>
</file>

<file path=docProps/custom.xml><?xml version="1.0" encoding="utf-8"?>
<op:Properties xmlns:vt="http://schemas.openxmlformats.org/officeDocument/2006/docPropsVTypes" xmlns:op="http://schemas.openxmlformats.org/officeDocument/2006/custom-properties"/>
</file>